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41363900" cy="30275213"/>
  <p:notesSz cx="20104100" cy="14224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6130" userDrawn="1">
          <p15:clr>
            <a:srgbClr val="A4A3A4"/>
          </p15:clr>
        </p15:guide>
        <p15:guide id="2" pos="44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A31925-88C7-4C76-B424-31B5A6598D20}" v="3" dt="2026-06-23T13:55:2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4" d="100"/>
          <a:sy n="24" d="100"/>
        </p:scale>
        <p:origin x="1674" y="60"/>
      </p:cViewPr>
      <p:guideLst>
        <p:guide orient="horz" pos="6130"/>
        <p:guide pos="44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je Evjenth Bentsen" userId="23634ec2-7f24-4607-b1a3-704c29f8367e" providerId="ADAL" clId="{8335E605-F8F0-4181-B855-CDD6F37A438F}"/>
    <pc:docChg chg="modSld modMainMaster">
      <pc:chgData name="Silje Evjenth Bentsen" userId="23634ec2-7f24-4607-b1a3-704c29f8367e" providerId="ADAL" clId="{8335E605-F8F0-4181-B855-CDD6F37A438F}" dt="2026-06-23T13:55:44.092" v="3" actId="14100"/>
      <pc:docMkLst>
        <pc:docMk/>
      </pc:docMkLst>
      <pc:sldChg chg="modSp mod">
        <pc:chgData name="Silje Evjenth Bentsen" userId="23634ec2-7f24-4607-b1a3-704c29f8367e" providerId="ADAL" clId="{8335E605-F8F0-4181-B855-CDD6F37A438F}" dt="2026-06-23T13:55:44.092" v="3" actId="14100"/>
        <pc:sldMkLst>
          <pc:docMk/>
          <pc:sldMk cId="0" sldId="256"/>
        </pc:sldMkLst>
        <pc:spChg chg="mod">
          <ac:chgData name="Silje Evjenth Bentsen" userId="23634ec2-7f24-4607-b1a3-704c29f8367e" providerId="ADAL" clId="{8335E605-F8F0-4181-B855-CDD6F37A438F}" dt="2026-06-23T13:54:57.105" v="0"/>
          <ac:spMkLst>
            <pc:docMk/>
            <pc:sldMk cId="0" sldId="256"/>
            <ac:spMk id="2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54:57.105" v="0"/>
          <ac:spMkLst>
            <pc:docMk/>
            <pc:sldMk cId="0" sldId="256"/>
            <ac:spMk id="12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54:57.105" v="0"/>
          <ac:spMkLst>
            <pc:docMk/>
            <pc:sldMk cId="0" sldId="256"/>
            <ac:spMk id="16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54:57.105" v="0"/>
          <ac:spMkLst>
            <pc:docMk/>
            <pc:sldMk cId="0" sldId="256"/>
            <ac:spMk id="21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54:57.105" v="0"/>
          <ac:spMkLst>
            <pc:docMk/>
            <pc:sldMk cId="0" sldId="256"/>
            <ac:spMk id="23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54:57.105" v="0"/>
          <ac:spMkLst>
            <pc:docMk/>
            <pc:sldMk cId="0" sldId="256"/>
            <ac:spMk id="25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54:57.105" v="0"/>
          <ac:spMkLst>
            <pc:docMk/>
            <pc:sldMk cId="0" sldId="256"/>
            <ac:spMk id="26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54:57.105" v="0"/>
          <ac:spMkLst>
            <pc:docMk/>
            <pc:sldMk cId="0" sldId="256"/>
            <ac:spMk id="29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54:57.105" v="0"/>
          <ac:spMkLst>
            <pc:docMk/>
            <pc:sldMk cId="0" sldId="256"/>
            <ac:spMk id="33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54:57.105" v="0"/>
          <ac:spMkLst>
            <pc:docMk/>
            <pc:sldMk cId="0" sldId="256"/>
            <ac:spMk id="34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55:34.298" v="1" actId="1076"/>
          <ac:spMkLst>
            <pc:docMk/>
            <pc:sldMk cId="0" sldId="256"/>
            <ac:spMk id="43" creationId="{00000000-0000-0000-0000-000000000000}"/>
          </ac:spMkLst>
        </pc:spChg>
        <pc:grpChg chg="mod">
          <ac:chgData name="Silje Evjenth Bentsen" userId="23634ec2-7f24-4607-b1a3-704c29f8367e" providerId="ADAL" clId="{8335E605-F8F0-4181-B855-CDD6F37A438F}" dt="2026-06-23T13:55:44.092" v="3" actId="14100"/>
          <ac:grpSpMkLst>
            <pc:docMk/>
            <pc:sldMk cId="0" sldId="256"/>
            <ac:grpSpMk id="3" creationId="{00000000-0000-0000-0000-000000000000}"/>
          </ac:grpSpMkLst>
        </pc:grpChg>
      </pc:sldChg>
      <pc:sldMasterChg chg="modSp modSldLayout">
        <pc:chgData name="Silje Evjenth Bentsen" userId="23634ec2-7f24-4607-b1a3-704c29f8367e" providerId="ADAL" clId="{8335E605-F8F0-4181-B855-CDD6F37A438F}" dt="2026-06-23T13:54:57.105" v="0"/>
        <pc:sldMasterMkLst>
          <pc:docMk/>
          <pc:sldMasterMk cId="0" sldId="2147483648"/>
        </pc:sldMasterMkLst>
        <pc:spChg chg="mod">
          <ac:chgData name="Silje Evjenth Bentsen" userId="23634ec2-7f24-4607-b1a3-704c29f8367e" providerId="ADAL" clId="{8335E605-F8F0-4181-B855-CDD6F37A438F}" dt="2026-06-23T13:54:57.105" v="0"/>
          <ac:spMkLst>
            <pc:docMk/>
            <pc:sldMasterMk cId="0" sldId="2147483648"/>
            <ac:spMk id="2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54:57.105" v="0"/>
          <ac:spMkLst>
            <pc:docMk/>
            <pc:sldMasterMk cId="0" sldId="2147483648"/>
            <ac:spMk id="3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54:57.105" v="0"/>
          <ac:spMkLst>
            <pc:docMk/>
            <pc:sldMasterMk cId="0" sldId="2147483648"/>
            <ac:spMk id="4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54:57.105" v="0"/>
          <ac:spMkLst>
            <pc:docMk/>
            <pc:sldMasterMk cId="0" sldId="2147483648"/>
            <ac:spMk id="5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54:57.105" v="0"/>
          <ac:spMkLst>
            <pc:docMk/>
            <pc:sldMasterMk cId="0" sldId="2147483648"/>
            <ac:spMk id="6" creationId="{00000000-0000-0000-0000-000000000000}"/>
          </ac:spMkLst>
        </pc:spChg>
        <pc:spChg chg="mod">
          <ac:chgData name="Silje Evjenth Bentsen" userId="23634ec2-7f24-4607-b1a3-704c29f8367e" providerId="ADAL" clId="{8335E605-F8F0-4181-B855-CDD6F37A438F}" dt="2026-06-23T13:54:57.105" v="0"/>
          <ac:spMkLst>
            <pc:docMk/>
            <pc:sldMasterMk cId="0" sldId="2147483648"/>
            <ac:spMk id="16" creationId="{00000000-0000-0000-0000-000000000000}"/>
          </ac:spMkLst>
        </pc:spChg>
        <pc:sldLayoutChg chg="modSp">
          <pc:chgData name="Silje Evjenth Bentsen" userId="23634ec2-7f24-4607-b1a3-704c29f8367e" providerId="ADAL" clId="{8335E605-F8F0-4181-B855-CDD6F37A438F}" dt="2026-06-23T13:54:57.105" v="0"/>
          <pc:sldLayoutMkLst>
            <pc:docMk/>
            <pc:sldMasterMk cId="0" sldId="2147483648"/>
            <pc:sldLayoutMk cId="0" sldId="2147483661"/>
          </pc:sldLayoutMkLst>
          <pc:spChg chg="mod">
            <ac:chgData name="Silje Evjenth Bentsen" userId="23634ec2-7f24-4607-b1a3-704c29f8367e" providerId="ADAL" clId="{8335E605-F8F0-4181-B855-CDD6F37A438F}" dt="2026-06-23T13:54:57.105" v="0"/>
            <ac:spMkLst>
              <pc:docMk/>
              <pc:sldMasterMk cId="0" sldId="2147483648"/>
              <pc:sldLayoutMk cId="0" sldId="2147483661"/>
              <ac:spMk id="2" creationId="{00000000-0000-0000-0000-000000000000}"/>
            </ac:spMkLst>
          </pc:spChg>
          <pc:spChg chg="mod">
            <ac:chgData name="Silje Evjenth Bentsen" userId="23634ec2-7f24-4607-b1a3-704c29f8367e" providerId="ADAL" clId="{8335E605-F8F0-4181-B855-CDD6F37A438F}" dt="2026-06-23T13:54:57.105" v="0"/>
            <ac:spMkLst>
              <pc:docMk/>
              <pc:sldMasterMk cId="0" sldId="2147483648"/>
              <pc:sldLayoutMk cId="0" sldId="2147483661"/>
              <ac:spMk id="3" creationId="{00000000-0000-0000-0000-000000000000}"/>
            </ac:spMkLst>
          </pc:spChg>
        </pc:sldLayoutChg>
        <pc:sldLayoutChg chg="modSp">
          <pc:chgData name="Silje Evjenth Bentsen" userId="23634ec2-7f24-4607-b1a3-704c29f8367e" providerId="ADAL" clId="{8335E605-F8F0-4181-B855-CDD6F37A438F}" dt="2026-06-23T13:54:57.105" v="0"/>
          <pc:sldLayoutMkLst>
            <pc:docMk/>
            <pc:sldMasterMk cId="0" sldId="2147483648"/>
            <pc:sldLayoutMk cId="0" sldId="2147483662"/>
          </pc:sldLayoutMkLst>
          <pc:spChg chg="mod">
            <ac:chgData name="Silje Evjenth Bentsen" userId="23634ec2-7f24-4607-b1a3-704c29f8367e" providerId="ADAL" clId="{8335E605-F8F0-4181-B855-CDD6F37A438F}" dt="2026-06-23T13:54:57.105" v="0"/>
            <ac:spMkLst>
              <pc:docMk/>
              <pc:sldMasterMk cId="0" sldId="2147483648"/>
              <pc:sldLayoutMk cId="0" sldId="2147483662"/>
              <ac:spMk id="2" creationId="{00000000-0000-0000-0000-000000000000}"/>
            </ac:spMkLst>
          </pc:spChg>
        </pc:sldLayoutChg>
        <pc:sldLayoutChg chg="modSp">
          <pc:chgData name="Silje Evjenth Bentsen" userId="23634ec2-7f24-4607-b1a3-704c29f8367e" providerId="ADAL" clId="{8335E605-F8F0-4181-B855-CDD6F37A438F}" dt="2026-06-23T13:54:57.105" v="0"/>
          <pc:sldLayoutMkLst>
            <pc:docMk/>
            <pc:sldMasterMk cId="0" sldId="2147483648"/>
            <pc:sldLayoutMk cId="0" sldId="2147483663"/>
          </pc:sldLayoutMkLst>
          <pc:spChg chg="mod">
            <ac:chgData name="Silje Evjenth Bentsen" userId="23634ec2-7f24-4607-b1a3-704c29f8367e" providerId="ADAL" clId="{8335E605-F8F0-4181-B855-CDD6F37A438F}" dt="2026-06-23T13:54:57.105" v="0"/>
            <ac:spMkLst>
              <pc:docMk/>
              <pc:sldMasterMk cId="0" sldId="2147483648"/>
              <pc:sldLayoutMk cId="0" sldId="2147483663"/>
              <ac:spMk id="2" creationId="{00000000-0000-0000-0000-000000000000}"/>
            </ac:spMkLst>
          </pc:spChg>
          <pc:spChg chg="mod">
            <ac:chgData name="Silje Evjenth Bentsen" userId="23634ec2-7f24-4607-b1a3-704c29f8367e" providerId="ADAL" clId="{8335E605-F8F0-4181-B855-CDD6F37A438F}" dt="2026-06-23T13:54:57.105" v="0"/>
            <ac:spMkLst>
              <pc:docMk/>
              <pc:sldMasterMk cId="0" sldId="2147483648"/>
              <pc:sldLayoutMk cId="0" sldId="2147483663"/>
              <ac:spMk id="3" creationId="{00000000-0000-0000-0000-000000000000}"/>
            </ac:spMkLst>
          </pc:spChg>
          <pc:spChg chg="mod">
            <ac:chgData name="Silje Evjenth Bentsen" userId="23634ec2-7f24-4607-b1a3-704c29f8367e" providerId="ADAL" clId="{8335E605-F8F0-4181-B855-CDD6F37A438F}" dt="2026-06-23T13:54:57.105" v="0"/>
            <ac:spMkLst>
              <pc:docMk/>
              <pc:sldMasterMk cId="0" sldId="2147483648"/>
              <pc:sldLayoutMk cId="0" sldId="2147483663"/>
              <ac:spMk id="4" creationId="{00000000-0000-0000-0000-000000000000}"/>
            </ac:spMkLst>
          </pc:spChg>
        </pc:sldLayoutChg>
        <pc:sldLayoutChg chg="modSp">
          <pc:chgData name="Silje Evjenth Bentsen" userId="23634ec2-7f24-4607-b1a3-704c29f8367e" providerId="ADAL" clId="{8335E605-F8F0-4181-B855-CDD6F37A438F}" dt="2026-06-23T13:54:57.105" v="0"/>
          <pc:sldLayoutMkLst>
            <pc:docMk/>
            <pc:sldMasterMk cId="0" sldId="2147483648"/>
            <pc:sldLayoutMk cId="0" sldId="2147483664"/>
          </pc:sldLayoutMkLst>
          <pc:spChg chg="mod">
            <ac:chgData name="Silje Evjenth Bentsen" userId="23634ec2-7f24-4607-b1a3-704c29f8367e" providerId="ADAL" clId="{8335E605-F8F0-4181-B855-CDD6F37A438F}" dt="2026-06-23T13:54:57.105" v="0"/>
            <ac:spMkLst>
              <pc:docMk/>
              <pc:sldMasterMk cId="0" sldId="2147483648"/>
              <pc:sldLayoutMk cId="0" sldId="2147483664"/>
              <ac:spMk id="2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102292" y="9385316"/>
            <a:ext cx="35159317" cy="27674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384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204585" y="16954120"/>
            <a:ext cx="289547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760758" y="527026"/>
            <a:ext cx="15327897" cy="2767483"/>
          </a:xfrm>
        </p:spPr>
        <p:txBody>
          <a:bodyPr lIns="0" tIns="0" rIns="0" bIns="0"/>
          <a:lstStyle>
            <a:lvl1pPr>
              <a:defRPr sz="17384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760758" y="527026"/>
            <a:ext cx="15327897" cy="2767483"/>
          </a:xfrm>
        </p:spPr>
        <p:txBody>
          <a:bodyPr lIns="0" tIns="0" rIns="0" bIns="0"/>
          <a:lstStyle>
            <a:lvl1pPr>
              <a:defRPr sz="17384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068195" y="6963300"/>
            <a:ext cx="1799329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1302407" y="6963300"/>
            <a:ext cx="1799329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760758" y="527026"/>
            <a:ext cx="15327897" cy="2767483"/>
          </a:xfrm>
        </p:spPr>
        <p:txBody>
          <a:bodyPr lIns="0" tIns="0" rIns="0" bIns="0"/>
          <a:lstStyle>
            <a:lvl1pPr>
              <a:defRPr sz="17384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218329" y="36"/>
            <a:ext cx="18578479" cy="30267104"/>
          </a:xfrm>
          <a:custGeom>
            <a:avLst/>
            <a:gdLst/>
            <a:ahLst/>
            <a:cxnLst/>
            <a:rect l="l" t="t" r="r" b="b"/>
            <a:pathLst>
              <a:path w="9029700" h="14220190">
                <a:moveTo>
                  <a:pt x="9029102" y="0"/>
                </a:moveTo>
                <a:lnTo>
                  <a:pt x="0" y="0"/>
                </a:lnTo>
                <a:lnTo>
                  <a:pt x="0" y="14219989"/>
                </a:lnTo>
                <a:lnTo>
                  <a:pt x="9029102" y="14219989"/>
                </a:lnTo>
                <a:lnTo>
                  <a:pt x="9029102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760758" y="527026"/>
            <a:ext cx="15327897" cy="13003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45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68195" y="6963300"/>
            <a:ext cx="3722751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063726" y="28155949"/>
            <a:ext cx="1323644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068198" y="28155949"/>
            <a:ext cx="951369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9782013" y="28155949"/>
            <a:ext cx="951369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40611">
        <a:defRPr>
          <a:latin typeface="+mn-lt"/>
          <a:ea typeface="+mn-ea"/>
          <a:cs typeface="+mn-cs"/>
        </a:defRPr>
      </a:lvl2pPr>
      <a:lvl3pPr marL="1881224">
        <a:defRPr>
          <a:latin typeface="+mn-lt"/>
          <a:ea typeface="+mn-ea"/>
          <a:cs typeface="+mn-cs"/>
        </a:defRPr>
      </a:lvl3pPr>
      <a:lvl4pPr marL="2821835">
        <a:defRPr>
          <a:latin typeface="+mn-lt"/>
          <a:ea typeface="+mn-ea"/>
          <a:cs typeface="+mn-cs"/>
        </a:defRPr>
      </a:lvl4pPr>
      <a:lvl5pPr marL="3762445">
        <a:defRPr>
          <a:latin typeface="+mn-lt"/>
          <a:ea typeface="+mn-ea"/>
          <a:cs typeface="+mn-cs"/>
        </a:defRPr>
      </a:lvl5pPr>
      <a:lvl6pPr marL="4703056">
        <a:defRPr>
          <a:latin typeface="+mn-lt"/>
          <a:ea typeface="+mn-ea"/>
          <a:cs typeface="+mn-cs"/>
        </a:defRPr>
      </a:lvl6pPr>
      <a:lvl7pPr marL="5643669">
        <a:defRPr>
          <a:latin typeface="+mn-lt"/>
          <a:ea typeface="+mn-ea"/>
          <a:cs typeface="+mn-cs"/>
        </a:defRPr>
      </a:lvl7pPr>
      <a:lvl8pPr marL="6584280">
        <a:defRPr>
          <a:latin typeface="+mn-lt"/>
          <a:ea typeface="+mn-ea"/>
          <a:cs typeface="+mn-cs"/>
        </a:defRPr>
      </a:lvl8pPr>
      <a:lvl9pPr marL="752489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40611">
        <a:defRPr>
          <a:latin typeface="+mn-lt"/>
          <a:ea typeface="+mn-ea"/>
          <a:cs typeface="+mn-cs"/>
        </a:defRPr>
      </a:lvl2pPr>
      <a:lvl3pPr marL="1881224">
        <a:defRPr>
          <a:latin typeface="+mn-lt"/>
          <a:ea typeface="+mn-ea"/>
          <a:cs typeface="+mn-cs"/>
        </a:defRPr>
      </a:lvl3pPr>
      <a:lvl4pPr marL="2821835">
        <a:defRPr>
          <a:latin typeface="+mn-lt"/>
          <a:ea typeface="+mn-ea"/>
          <a:cs typeface="+mn-cs"/>
        </a:defRPr>
      </a:lvl4pPr>
      <a:lvl5pPr marL="3762445">
        <a:defRPr>
          <a:latin typeface="+mn-lt"/>
          <a:ea typeface="+mn-ea"/>
          <a:cs typeface="+mn-cs"/>
        </a:defRPr>
      </a:lvl5pPr>
      <a:lvl6pPr marL="4703056">
        <a:defRPr>
          <a:latin typeface="+mn-lt"/>
          <a:ea typeface="+mn-ea"/>
          <a:cs typeface="+mn-cs"/>
        </a:defRPr>
      </a:lvl6pPr>
      <a:lvl7pPr marL="5643669">
        <a:defRPr>
          <a:latin typeface="+mn-lt"/>
          <a:ea typeface="+mn-ea"/>
          <a:cs typeface="+mn-cs"/>
        </a:defRPr>
      </a:lvl7pPr>
      <a:lvl8pPr marL="6584280">
        <a:defRPr>
          <a:latin typeface="+mn-lt"/>
          <a:ea typeface="+mn-ea"/>
          <a:cs typeface="+mn-cs"/>
        </a:defRPr>
      </a:lvl8pPr>
      <a:lvl9pPr marL="752489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35866" y="28657696"/>
            <a:ext cx="764305" cy="203239"/>
          </a:xfrm>
          <a:prstGeom prst="rect">
            <a:avLst/>
          </a:prstGeom>
        </p:spPr>
        <p:txBody>
          <a:bodyPr vert="horz" wrap="square" lIns="0" tIns="28743" rIns="0" bIns="0" rtlCol="0">
            <a:spAutoFit/>
          </a:bodyPr>
          <a:lstStyle/>
          <a:p>
            <a:pPr marL="26128">
              <a:spcBef>
                <a:spcPts val="226"/>
              </a:spcBef>
            </a:pPr>
            <a:r>
              <a:rPr sz="1132" spc="-21" dirty="0">
                <a:solidFill>
                  <a:srgbClr val="EFEDE8"/>
                </a:solidFill>
                <a:latin typeface="Inter"/>
                <a:cs typeface="Inter"/>
              </a:rPr>
              <a:t>Bildetekst</a:t>
            </a:r>
            <a:endParaRPr sz="1132">
              <a:latin typeface="Inter"/>
              <a:cs typeface="Inter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" y="0"/>
            <a:ext cx="5219481" cy="30275213"/>
            <a:chOff x="0" y="17"/>
            <a:chExt cx="2536825" cy="14220190"/>
          </a:xfrm>
        </p:grpSpPr>
        <p:sp>
          <p:nvSpPr>
            <p:cNvPr id="4" name="object 4"/>
            <p:cNvSpPr/>
            <p:nvPr/>
          </p:nvSpPr>
          <p:spPr>
            <a:xfrm>
              <a:off x="0" y="17"/>
              <a:ext cx="2536825" cy="14220190"/>
            </a:xfrm>
            <a:custGeom>
              <a:avLst/>
              <a:gdLst/>
              <a:ahLst/>
              <a:cxnLst/>
              <a:rect l="l" t="t" r="r" b="b"/>
              <a:pathLst>
                <a:path w="2536825" h="14220190">
                  <a:moveTo>
                    <a:pt x="2536265" y="0"/>
                  </a:moveTo>
                  <a:lnTo>
                    <a:pt x="0" y="0"/>
                  </a:lnTo>
                  <a:lnTo>
                    <a:pt x="0" y="14219989"/>
                  </a:lnTo>
                  <a:lnTo>
                    <a:pt x="2536265" y="14219989"/>
                  </a:lnTo>
                  <a:lnTo>
                    <a:pt x="2536265" y="0"/>
                  </a:lnTo>
                  <a:close/>
                </a:path>
              </a:pathLst>
            </a:custGeom>
            <a:solidFill>
              <a:srgbClr val="FABF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2483" y="318195"/>
              <a:ext cx="1912782" cy="22058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6879" y="2602593"/>
              <a:ext cx="461502" cy="14866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9397" y="2604502"/>
              <a:ext cx="121034" cy="14438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96647" y="2602593"/>
              <a:ext cx="141517" cy="14866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9139" y="2604500"/>
              <a:ext cx="105072" cy="14438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95659" y="2604498"/>
              <a:ext cx="122221" cy="14438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11683" y="10947293"/>
              <a:ext cx="172085" cy="554990"/>
            </a:xfrm>
            <a:custGeom>
              <a:avLst/>
              <a:gdLst/>
              <a:ahLst/>
              <a:cxnLst/>
              <a:rect l="l" t="t" r="r" b="b"/>
              <a:pathLst>
                <a:path w="172084" h="554990">
                  <a:moveTo>
                    <a:pt x="19126" y="152958"/>
                  </a:moveTo>
                  <a:lnTo>
                    <a:pt x="0" y="152958"/>
                  </a:lnTo>
                  <a:lnTo>
                    <a:pt x="0" y="172072"/>
                  </a:lnTo>
                  <a:lnTo>
                    <a:pt x="19126" y="172072"/>
                  </a:lnTo>
                  <a:lnTo>
                    <a:pt x="19126" y="152958"/>
                  </a:lnTo>
                  <a:close/>
                </a:path>
                <a:path w="172084" h="554990">
                  <a:moveTo>
                    <a:pt x="38239" y="420636"/>
                  </a:moveTo>
                  <a:lnTo>
                    <a:pt x="19126" y="420636"/>
                  </a:lnTo>
                  <a:lnTo>
                    <a:pt x="0" y="420636"/>
                  </a:lnTo>
                  <a:lnTo>
                    <a:pt x="0" y="554469"/>
                  </a:lnTo>
                  <a:lnTo>
                    <a:pt x="19126" y="554469"/>
                  </a:lnTo>
                  <a:lnTo>
                    <a:pt x="38239" y="554482"/>
                  </a:lnTo>
                  <a:lnTo>
                    <a:pt x="38239" y="535355"/>
                  </a:lnTo>
                  <a:lnTo>
                    <a:pt x="19126" y="535355"/>
                  </a:lnTo>
                  <a:lnTo>
                    <a:pt x="19126" y="439750"/>
                  </a:lnTo>
                  <a:lnTo>
                    <a:pt x="38239" y="439750"/>
                  </a:lnTo>
                  <a:lnTo>
                    <a:pt x="38239" y="420636"/>
                  </a:lnTo>
                  <a:close/>
                </a:path>
                <a:path w="172084" h="554990">
                  <a:moveTo>
                    <a:pt x="38239" y="344157"/>
                  </a:moveTo>
                  <a:lnTo>
                    <a:pt x="19126" y="344157"/>
                  </a:lnTo>
                  <a:lnTo>
                    <a:pt x="19126" y="325043"/>
                  </a:lnTo>
                  <a:lnTo>
                    <a:pt x="0" y="325043"/>
                  </a:lnTo>
                  <a:lnTo>
                    <a:pt x="0" y="401523"/>
                  </a:lnTo>
                  <a:lnTo>
                    <a:pt x="19126" y="401523"/>
                  </a:lnTo>
                  <a:lnTo>
                    <a:pt x="38239" y="401523"/>
                  </a:lnTo>
                  <a:lnTo>
                    <a:pt x="38239" y="344157"/>
                  </a:lnTo>
                  <a:close/>
                </a:path>
                <a:path w="172084" h="554990">
                  <a:moveTo>
                    <a:pt x="38239" y="267677"/>
                  </a:moveTo>
                  <a:lnTo>
                    <a:pt x="19126" y="267677"/>
                  </a:lnTo>
                  <a:lnTo>
                    <a:pt x="19126" y="305917"/>
                  </a:lnTo>
                  <a:lnTo>
                    <a:pt x="38239" y="305917"/>
                  </a:lnTo>
                  <a:lnTo>
                    <a:pt x="38239" y="267677"/>
                  </a:lnTo>
                  <a:close/>
                </a:path>
                <a:path w="172084" h="554990">
                  <a:moveTo>
                    <a:pt x="38239" y="172085"/>
                  </a:moveTo>
                  <a:lnTo>
                    <a:pt x="19126" y="172085"/>
                  </a:lnTo>
                  <a:lnTo>
                    <a:pt x="19126" y="191198"/>
                  </a:lnTo>
                  <a:lnTo>
                    <a:pt x="0" y="191198"/>
                  </a:lnTo>
                  <a:lnTo>
                    <a:pt x="0" y="248564"/>
                  </a:lnTo>
                  <a:lnTo>
                    <a:pt x="19126" y="248564"/>
                  </a:lnTo>
                  <a:lnTo>
                    <a:pt x="19126" y="210324"/>
                  </a:lnTo>
                  <a:lnTo>
                    <a:pt x="38239" y="210324"/>
                  </a:lnTo>
                  <a:lnTo>
                    <a:pt x="38239" y="172085"/>
                  </a:lnTo>
                  <a:close/>
                </a:path>
                <a:path w="172084" h="554990">
                  <a:moveTo>
                    <a:pt x="38239" y="0"/>
                  </a:moveTo>
                  <a:lnTo>
                    <a:pt x="19126" y="0"/>
                  </a:lnTo>
                  <a:lnTo>
                    <a:pt x="0" y="0"/>
                  </a:lnTo>
                  <a:lnTo>
                    <a:pt x="0" y="38239"/>
                  </a:lnTo>
                  <a:lnTo>
                    <a:pt x="0" y="76479"/>
                  </a:lnTo>
                  <a:lnTo>
                    <a:pt x="0" y="133845"/>
                  </a:lnTo>
                  <a:lnTo>
                    <a:pt x="19126" y="133845"/>
                  </a:lnTo>
                  <a:lnTo>
                    <a:pt x="38239" y="133845"/>
                  </a:lnTo>
                  <a:lnTo>
                    <a:pt x="38239" y="114731"/>
                  </a:lnTo>
                  <a:lnTo>
                    <a:pt x="19126" y="114731"/>
                  </a:lnTo>
                  <a:lnTo>
                    <a:pt x="19126" y="76479"/>
                  </a:lnTo>
                  <a:lnTo>
                    <a:pt x="19126" y="38239"/>
                  </a:lnTo>
                  <a:lnTo>
                    <a:pt x="19126" y="19113"/>
                  </a:lnTo>
                  <a:lnTo>
                    <a:pt x="38239" y="19113"/>
                  </a:lnTo>
                  <a:lnTo>
                    <a:pt x="38239" y="0"/>
                  </a:lnTo>
                  <a:close/>
                </a:path>
                <a:path w="172084" h="554990">
                  <a:moveTo>
                    <a:pt x="57365" y="191198"/>
                  </a:moveTo>
                  <a:lnTo>
                    <a:pt x="38252" y="191198"/>
                  </a:lnTo>
                  <a:lnTo>
                    <a:pt x="38252" y="210324"/>
                  </a:lnTo>
                  <a:lnTo>
                    <a:pt x="57365" y="210324"/>
                  </a:lnTo>
                  <a:lnTo>
                    <a:pt x="57365" y="191198"/>
                  </a:lnTo>
                  <a:close/>
                </a:path>
                <a:path w="172084" h="554990">
                  <a:moveTo>
                    <a:pt x="76479" y="363283"/>
                  </a:moveTo>
                  <a:lnTo>
                    <a:pt x="57365" y="363283"/>
                  </a:lnTo>
                  <a:lnTo>
                    <a:pt x="38252" y="363283"/>
                  </a:lnTo>
                  <a:lnTo>
                    <a:pt x="38252" y="401523"/>
                  </a:lnTo>
                  <a:lnTo>
                    <a:pt x="57365" y="401523"/>
                  </a:lnTo>
                  <a:lnTo>
                    <a:pt x="76479" y="401523"/>
                  </a:lnTo>
                  <a:lnTo>
                    <a:pt x="76479" y="363283"/>
                  </a:lnTo>
                  <a:close/>
                </a:path>
                <a:path w="172084" h="554990">
                  <a:moveTo>
                    <a:pt x="95592" y="535355"/>
                  </a:moveTo>
                  <a:lnTo>
                    <a:pt x="76479" y="535355"/>
                  </a:lnTo>
                  <a:lnTo>
                    <a:pt x="57365" y="535355"/>
                  </a:lnTo>
                  <a:lnTo>
                    <a:pt x="38252" y="535355"/>
                  </a:lnTo>
                  <a:lnTo>
                    <a:pt x="38252" y="554482"/>
                  </a:lnTo>
                  <a:lnTo>
                    <a:pt x="57365" y="554482"/>
                  </a:lnTo>
                  <a:lnTo>
                    <a:pt x="76479" y="554482"/>
                  </a:lnTo>
                  <a:lnTo>
                    <a:pt x="95592" y="554482"/>
                  </a:lnTo>
                  <a:lnTo>
                    <a:pt x="95592" y="535355"/>
                  </a:lnTo>
                  <a:close/>
                </a:path>
                <a:path w="172084" h="554990">
                  <a:moveTo>
                    <a:pt x="95592" y="458876"/>
                  </a:moveTo>
                  <a:lnTo>
                    <a:pt x="76479" y="458876"/>
                  </a:lnTo>
                  <a:lnTo>
                    <a:pt x="57365" y="458876"/>
                  </a:lnTo>
                  <a:lnTo>
                    <a:pt x="38252" y="458876"/>
                  </a:lnTo>
                  <a:lnTo>
                    <a:pt x="38252" y="516242"/>
                  </a:lnTo>
                  <a:lnTo>
                    <a:pt x="57365" y="516242"/>
                  </a:lnTo>
                  <a:lnTo>
                    <a:pt x="76479" y="516242"/>
                  </a:lnTo>
                  <a:lnTo>
                    <a:pt x="95592" y="516242"/>
                  </a:lnTo>
                  <a:lnTo>
                    <a:pt x="95592" y="458876"/>
                  </a:lnTo>
                  <a:close/>
                </a:path>
                <a:path w="172084" h="554990">
                  <a:moveTo>
                    <a:pt x="95592" y="420636"/>
                  </a:moveTo>
                  <a:lnTo>
                    <a:pt x="76479" y="420636"/>
                  </a:lnTo>
                  <a:lnTo>
                    <a:pt x="57365" y="420636"/>
                  </a:lnTo>
                  <a:lnTo>
                    <a:pt x="38252" y="420636"/>
                  </a:lnTo>
                  <a:lnTo>
                    <a:pt x="38252" y="439750"/>
                  </a:lnTo>
                  <a:lnTo>
                    <a:pt x="57365" y="439750"/>
                  </a:lnTo>
                  <a:lnTo>
                    <a:pt x="76479" y="439750"/>
                  </a:lnTo>
                  <a:lnTo>
                    <a:pt x="95592" y="439750"/>
                  </a:lnTo>
                  <a:lnTo>
                    <a:pt x="95592" y="420636"/>
                  </a:lnTo>
                  <a:close/>
                </a:path>
                <a:path w="172084" h="554990">
                  <a:moveTo>
                    <a:pt x="95592" y="344157"/>
                  </a:moveTo>
                  <a:lnTo>
                    <a:pt x="76479" y="344157"/>
                  </a:lnTo>
                  <a:lnTo>
                    <a:pt x="76479" y="363283"/>
                  </a:lnTo>
                  <a:lnTo>
                    <a:pt x="95592" y="363283"/>
                  </a:lnTo>
                  <a:lnTo>
                    <a:pt x="95592" y="344157"/>
                  </a:lnTo>
                  <a:close/>
                </a:path>
                <a:path w="172084" h="554990">
                  <a:moveTo>
                    <a:pt x="95592" y="191198"/>
                  </a:moveTo>
                  <a:lnTo>
                    <a:pt x="76479" y="191198"/>
                  </a:lnTo>
                  <a:lnTo>
                    <a:pt x="76479" y="229438"/>
                  </a:lnTo>
                  <a:lnTo>
                    <a:pt x="57365" y="229438"/>
                  </a:lnTo>
                  <a:lnTo>
                    <a:pt x="38252" y="229438"/>
                  </a:lnTo>
                  <a:lnTo>
                    <a:pt x="38252" y="267677"/>
                  </a:lnTo>
                  <a:lnTo>
                    <a:pt x="57365" y="267677"/>
                  </a:lnTo>
                  <a:lnTo>
                    <a:pt x="57365" y="305917"/>
                  </a:lnTo>
                  <a:lnTo>
                    <a:pt x="38252" y="305917"/>
                  </a:lnTo>
                  <a:lnTo>
                    <a:pt x="38252" y="344157"/>
                  </a:lnTo>
                  <a:lnTo>
                    <a:pt x="57365" y="344157"/>
                  </a:lnTo>
                  <a:lnTo>
                    <a:pt x="76479" y="344157"/>
                  </a:lnTo>
                  <a:lnTo>
                    <a:pt x="76479" y="286804"/>
                  </a:lnTo>
                  <a:lnTo>
                    <a:pt x="95592" y="286804"/>
                  </a:lnTo>
                  <a:lnTo>
                    <a:pt x="95592" y="191198"/>
                  </a:lnTo>
                  <a:close/>
                </a:path>
                <a:path w="172084" h="554990">
                  <a:moveTo>
                    <a:pt x="95592" y="152958"/>
                  </a:moveTo>
                  <a:lnTo>
                    <a:pt x="76479" y="152958"/>
                  </a:lnTo>
                  <a:lnTo>
                    <a:pt x="57365" y="152958"/>
                  </a:lnTo>
                  <a:lnTo>
                    <a:pt x="57365" y="172072"/>
                  </a:lnTo>
                  <a:lnTo>
                    <a:pt x="76479" y="172072"/>
                  </a:lnTo>
                  <a:lnTo>
                    <a:pt x="95592" y="172072"/>
                  </a:lnTo>
                  <a:lnTo>
                    <a:pt x="95592" y="152958"/>
                  </a:lnTo>
                  <a:close/>
                </a:path>
                <a:path w="172084" h="554990">
                  <a:moveTo>
                    <a:pt x="95592" y="114731"/>
                  </a:moveTo>
                  <a:lnTo>
                    <a:pt x="76479" y="114731"/>
                  </a:lnTo>
                  <a:lnTo>
                    <a:pt x="57365" y="114731"/>
                  </a:lnTo>
                  <a:lnTo>
                    <a:pt x="38252" y="114731"/>
                  </a:lnTo>
                  <a:lnTo>
                    <a:pt x="38252" y="133845"/>
                  </a:lnTo>
                  <a:lnTo>
                    <a:pt x="57365" y="133845"/>
                  </a:lnTo>
                  <a:lnTo>
                    <a:pt x="76479" y="133845"/>
                  </a:lnTo>
                  <a:lnTo>
                    <a:pt x="95592" y="133845"/>
                  </a:lnTo>
                  <a:lnTo>
                    <a:pt x="95592" y="114731"/>
                  </a:lnTo>
                  <a:close/>
                </a:path>
                <a:path w="172084" h="554990">
                  <a:moveTo>
                    <a:pt x="95592" y="38239"/>
                  </a:moveTo>
                  <a:lnTo>
                    <a:pt x="76479" y="38239"/>
                  </a:lnTo>
                  <a:lnTo>
                    <a:pt x="57365" y="38239"/>
                  </a:lnTo>
                  <a:lnTo>
                    <a:pt x="38252" y="38239"/>
                  </a:lnTo>
                  <a:lnTo>
                    <a:pt x="38252" y="76479"/>
                  </a:lnTo>
                  <a:lnTo>
                    <a:pt x="38252" y="95605"/>
                  </a:lnTo>
                  <a:lnTo>
                    <a:pt x="57365" y="95605"/>
                  </a:lnTo>
                  <a:lnTo>
                    <a:pt x="76479" y="95605"/>
                  </a:lnTo>
                  <a:lnTo>
                    <a:pt x="95592" y="95605"/>
                  </a:lnTo>
                  <a:lnTo>
                    <a:pt x="95592" y="76479"/>
                  </a:lnTo>
                  <a:lnTo>
                    <a:pt x="95592" y="38239"/>
                  </a:lnTo>
                  <a:close/>
                </a:path>
                <a:path w="172084" h="554990">
                  <a:moveTo>
                    <a:pt x="95592" y="0"/>
                  </a:moveTo>
                  <a:lnTo>
                    <a:pt x="76479" y="0"/>
                  </a:lnTo>
                  <a:lnTo>
                    <a:pt x="57365" y="0"/>
                  </a:lnTo>
                  <a:lnTo>
                    <a:pt x="38252" y="0"/>
                  </a:lnTo>
                  <a:lnTo>
                    <a:pt x="38252" y="19113"/>
                  </a:lnTo>
                  <a:lnTo>
                    <a:pt x="57365" y="19113"/>
                  </a:lnTo>
                  <a:lnTo>
                    <a:pt x="76479" y="19113"/>
                  </a:lnTo>
                  <a:lnTo>
                    <a:pt x="95592" y="19113"/>
                  </a:lnTo>
                  <a:lnTo>
                    <a:pt x="95592" y="0"/>
                  </a:lnTo>
                  <a:close/>
                </a:path>
                <a:path w="172084" h="554990">
                  <a:moveTo>
                    <a:pt x="133845" y="420636"/>
                  </a:moveTo>
                  <a:lnTo>
                    <a:pt x="114719" y="420636"/>
                  </a:lnTo>
                  <a:lnTo>
                    <a:pt x="95605" y="420636"/>
                  </a:lnTo>
                  <a:lnTo>
                    <a:pt x="95605" y="439750"/>
                  </a:lnTo>
                  <a:lnTo>
                    <a:pt x="114719" y="439750"/>
                  </a:lnTo>
                  <a:lnTo>
                    <a:pt x="114719" y="535355"/>
                  </a:lnTo>
                  <a:lnTo>
                    <a:pt x="95605" y="535355"/>
                  </a:lnTo>
                  <a:lnTo>
                    <a:pt x="95605" y="554482"/>
                  </a:lnTo>
                  <a:lnTo>
                    <a:pt x="114719" y="554482"/>
                  </a:lnTo>
                  <a:lnTo>
                    <a:pt x="133845" y="554469"/>
                  </a:lnTo>
                  <a:lnTo>
                    <a:pt x="133845" y="420636"/>
                  </a:lnTo>
                  <a:close/>
                </a:path>
                <a:path w="172084" h="554990">
                  <a:moveTo>
                    <a:pt x="133845" y="305917"/>
                  </a:moveTo>
                  <a:lnTo>
                    <a:pt x="114719" y="305917"/>
                  </a:lnTo>
                  <a:lnTo>
                    <a:pt x="95605" y="305917"/>
                  </a:lnTo>
                  <a:lnTo>
                    <a:pt x="95605" y="325031"/>
                  </a:lnTo>
                  <a:lnTo>
                    <a:pt x="114719" y="325031"/>
                  </a:lnTo>
                  <a:lnTo>
                    <a:pt x="133845" y="325031"/>
                  </a:lnTo>
                  <a:lnTo>
                    <a:pt x="133845" y="305917"/>
                  </a:lnTo>
                  <a:close/>
                </a:path>
                <a:path w="172084" h="554990">
                  <a:moveTo>
                    <a:pt x="133845" y="267677"/>
                  </a:moveTo>
                  <a:lnTo>
                    <a:pt x="114719" y="267677"/>
                  </a:lnTo>
                  <a:lnTo>
                    <a:pt x="114719" y="286791"/>
                  </a:lnTo>
                  <a:lnTo>
                    <a:pt x="133845" y="286791"/>
                  </a:lnTo>
                  <a:lnTo>
                    <a:pt x="133845" y="267677"/>
                  </a:lnTo>
                  <a:close/>
                </a:path>
                <a:path w="172084" h="554990">
                  <a:moveTo>
                    <a:pt x="133845" y="0"/>
                  </a:moveTo>
                  <a:lnTo>
                    <a:pt x="114719" y="0"/>
                  </a:lnTo>
                  <a:lnTo>
                    <a:pt x="95605" y="0"/>
                  </a:lnTo>
                  <a:lnTo>
                    <a:pt x="95605" y="19113"/>
                  </a:lnTo>
                  <a:lnTo>
                    <a:pt x="114719" y="19113"/>
                  </a:lnTo>
                  <a:lnTo>
                    <a:pt x="114719" y="38239"/>
                  </a:lnTo>
                  <a:lnTo>
                    <a:pt x="114719" y="76479"/>
                  </a:lnTo>
                  <a:lnTo>
                    <a:pt x="114719" y="114731"/>
                  </a:lnTo>
                  <a:lnTo>
                    <a:pt x="95605" y="114731"/>
                  </a:lnTo>
                  <a:lnTo>
                    <a:pt x="95605" y="133845"/>
                  </a:lnTo>
                  <a:lnTo>
                    <a:pt x="114719" y="133845"/>
                  </a:lnTo>
                  <a:lnTo>
                    <a:pt x="133845" y="133845"/>
                  </a:lnTo>
                  <a:lnTo>
                    <a:pt x="133845" y="76479"/>
                  </a:lnTo>
                  <a:lnTo>
                    <a:pt x="133845" y="38239"/>
                  </a:lnTo>
                  <a:lnTo>
                    <a:pt x="133845" y="0"/>
                  </a:lnTo>
                  <a:close/>
                </a:path>
                <a:path w="172084" h="554990">
                  <a:moveTo>
                    <a:pt x="152958" y="382397"/>
                  </a:moveTo>
                  <a:lnTo>
                    <a:pt x="133845" y="382397"/>
                  </a:lnTo>
                  <a:lnTo>
                    <a:pt x="114719" y="382397"/>
                  </a:lnTo>
                  <a:lnTo>
                    <a:pt x="114719" y="401523"/>
                  </a:lnTo>
                  <a:lnTo>
                    <a:pt x="133845" y="401523"/>
                  </a:lnTo>
                  <a:lnTo>
                    <a:pt x="152958" y="401523"/>
                  </a:lnTo>
                  <a:lnTo>
                    <a:pt x="152958" y="382397"/>
                  </a:lnTo>
                  <a:close/>
                </a:path>
                <a:path w="172084" h="554990">
                  <a:moveTo>
                    <a:pt x="152958" y="344157"/>
                  </a:moveTo>
                  <a:lnTo>
                    <a:pt x="133845" y="344157"/>
                  </a:lnTo>
                  <a:lnTo>
                    <a:pt x="114719" y="344157"/>
                  </a:lnTo>
                  <a:lnTo>
                    <a:pt x="95605" y="344157"/>
                  </a:lnTo>
                  <a:lnTo>
                    <a:pt x="95605" y="382397"/>
                  </a:lnTo>
                  <a:lnTo>
                    <a:pt x="114719" y="382397"/>
                  </a:lnTo>
                  <a:lnTo>
                    <a:pt x="114719" y="363283"/>
                  </a:lnTo>
                  <a:lnTo>
                    <a:pt x="133845" y="363283"/>
                  </a:lnTo>
                  <a:lnTo>
                    <a:pt x="152958" y="363283"/>
                  </a:lnTo>
                  <a:lnTo>
                    <a:pt x="152958" y="344157"/>
                  </a:lnTo>
                  <a:close/>
                </a:path>
                <a:path w="172084" h="554990">
                  <a:moveTo>
                    <a:pt x="152958" y="248564"/>
                  </a:moveTo>
                  <a:lnTo>
                    <a:pt x="133845" y="248564"/>
                  </a:lnTo>
                  <a:lnTo>
                    <a:pt x="133845" y="267677"/>
                  </a:lnTo>
                  <a:lnTo>
                    <a:pt x="152958" y="267677"/>
                  </a:lnTo>
                  <a:lnTo>
                    <a:pt x="152958" y="248564"/>
                  </a:lnTo>
                  <a:close/>
                </a:path>
                <a:path w="172084" h="554990">
                  <a:moveTo>
                    <a:pt x="152958" y="152958"/>
                  </a:moveTo>
                  <a:lnTo>
                    <a:pt x="133845" y="152958"/>
                  </a:lnTo>
                  <a:lnTo>
                    <a:pt x="114719" y="152958"/>
                  </a:lnTo>
                  <a:lnTo>
                    <a:pt x="95605" y="152958"/>
                  </a:lnTo>
                  <a:lnTo>
                    <a:pt x="95605" y="267677"/>
                  </a:lnTo>
                  <a:lnTo>
                    <a:pt x="114719" y="267677"/>
                  </a:lnTo>
                  <a:lnTo>
                    <a:pt x="114719" y="248564"/>
                  </a:lnTo>
                  <a:lnTo>
                    <a:pt x="133845" y="248564"/>
                  </a:lnTo>
                  <a:lnTo>
                    <a:pt x="133845" y="229438"/>
                  </a:lnTo>
                  <a:lnTo>
                    <a:pt x="114719" y="229438"/>
                  </a:lnTo>
                  <a:lnTo>
                    <a:pt x="114719" y="210324"/>
                  </a:lnTo>
                  <a:lnTo>
                    <a:pt x="133845" y="210324"/>
                  </a:lnTo>
                  <a:lnTo>
                    <a:pt x="133845" y="191198"/>
                  </a:lnTo>
                  <a:lnTo>
                    <a:pt x="114719" y="191198"/>
                  </a:lnTo>
                  <a:lnTo>
                    <a:pt x="114719" y="172072"/>
                  </a:lnTo>
                  <a:lnTo>
                    <a:pt x="133845" y="172072"/>
                  </a:lnTo>
                  <a:lnTo>
                    <a:pt x="152958" y="172072"/>
                  </a:lnTo>
                  <a:lnTo>
                    <a:pt x="152958" y="152958"/>
                  </a:lnTo>
                  <a:close/>
                </a:path>
                <a:path w="172084" h="554990">
                  <a:moveTo>
                    <a:pt x="172085" y="114731"/>
                  </a:moveTo>
                  <a:lnTo>
                    <a:pt x="152958" y="114731"/>
                  </a:lnTo>
                  <a:lnTo>
                    <a:pt x="152958" y="133845"/>
                  </a:lnTo>
                  <a:lnTo>
                    <a:pt x="172085" y="133845"/>
                  </a:lnTo>
                  <a:lnTo>
                    <a:pt x="172085" y="114731"/>
                  </a:lnTo>
                  <a:close/>
                </a:path>
                <a:path w="172084" h="554990">
                  <a:moveTo>
                    <a:pt x="172085" y="76479"/>
                  </a:moveTo>
                  <a:lnTo>
                    <a:pt x="152958" y="76479"/>
                  </a:lnTo>
                  <a:lnTo>
                    <a:pt x="152958" y="95605"/>
                  </a:lnTo>
                  <a:lnTo>
                    <a:pt x="172085" y="95605"/>
                  </a:lnTo>
                  <a:lnTo>
                    <a:pt x="172085" y="76479"/>
                  </a:lnTo>
                  <a:close/>
                </a:path>
                <a:path w="172084" h="554990">
                  <a:moveTo>
                    <a:pt x="172085" y="0"/>
                  </a:moveTo>
                  <a:lnTo>
                    <a:pt x="152958" y="0"/>
                  </a:lnTo>
                  <a:lnTo>
                    <a:pt x="152958" y="38239"/>
                  </a:lnTo>
                  <a:lnTo>
                    <a:pt x="152958" y="57365"/>
                  </a:lnTo>
                  <a:lnTo>
                    <a:pt x="172085" y="57365"/>
                  </a:lnTo>
                  <a:lnTo>
                    <a:pt x="172085" y="38239"/>
                  </a:lnTo>
                  <a:lnTo>
                    <a:pt x="17208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64641" y="10947293"/>
              <a:ext cx="191770" cy="554990"/>
            </a:xfrm>
            <a:custGeom>
              <a:avLst/>
              <a:gdLst/>
              <a:ahLst/>
              <a:cxnLst/>
              <a:rect l="l" t="t" r="r" b="b"/>
              <a:pathLst>
                <a:path w="191769" h="554990">
                  <a:moveTo>
                    <a:pt x="19126" y="191198"/>
                  </a:moveTo>
                  <a:lnTo>
                    <a:pt x="0" y="191198"/>
                  </a:lnTo>
                  <a:lnTo>
                    <a:pt x="0" y="210324"/>
                  </a:lnTo>
                  <a:lnTo>
                    <a:pt x="19126" y="210324"/>
                  </a:lnTo>
                  <a:lnTo>
                    <a:pt x="19126" y="191198"/>
                  </a:lnTo>
                  <a:close/>
                </a:path>
                <a:path w="191769" h="554990">
                  <a:moveTo>
                    <a:pt x="19126" y="114731"/>
                  </a:moveTo>
                  <a:lnTo>
                    <a:pt x="0" y="114731"/>
                  </a:lnTo>
                  <a:lnTo>
                    <a:pt x="0" y="133845"/>
                  </a:lnTo>
                  <a:lnTo>
                    <a:pt x="19126" y="133845"/>
                  </a:lnTo>
                  <a:lnTo>
                    <a:pt x="19126" y="114731"/>
                  </a:lnTo>
                  <a:close/>
                </a:path>
                <a:path w="191769" h="554990">
                  <a:moveTo>
                    <a:pt x="38239" y="210324"/>
                  </a:moveTo>
                  <a:lnTo>
                    <a:pt x="19126" y="210324"/>
                  </a:lnTo>
                  <a:lnTo>
                    <a:pt x="19126" y="229438"/>
                  </a:lnTo>
                  <a:lnTo>
                    <a:pt x="38239" y="229438"/>
                  </a:lnTo>
                  <a:lnTo>
                    <a:pt x="38239" y="210324"/>
                  </a:lnTo>
                  <a:close/>
                </a:path>
                <a:path w="191769" h="554990">
                  <a:moveTo>
                    <a:pt x="57353" y="497116"/>
                  </a:moveTo>
                  <a:lnTo>
                    <a:pt x="38239" y="497116"/>
                  </a:lnTo>
                  <a:lnTo>
                    <a:pt x="19126" y="497116"/>
                  </a:lnTo>
                  <a:lnTo>
                    <a:pt x="19126" y="516242"/>
                  </a:lnTo>
                  <a:lnTo>
                    <a:pt x="38239" y="516242"/>
                  </a:lnTo>
                  <a:lnTo>
                    <a:pt x="38239" y="535355"/>
                  </a:lnTo>
                  <a:lnTo>
                    <a:pt x="19126" y="535355"/>
                  </a:lnTo>
                  <a:lnTo>
                    <a:pt x="0" y="535355"/>
                  </a:lnTo>
                  <a:lnTo>
                    <a:pt x="0" y="554482"/>
                  </a:lnTo>
                  <a:lnTo>
                    <a:pt x="19126" y="554482"/>
                  </a:lnTo>
                  <a:lnTo>
                    <a:pt x="38239" y="554482"/>
                  </a:lnTo>
                  <a:lnTo>
                    <a:pt x="57353" y="554482"/>
                  </a:lnTo>
                  <a:lnTo>
                    <a:pt x="57353" y="497116"/>
                  </a:lnTo>
                  <a:close/>
                </a:path>
                <a:path w="191769" h="554990">
                  <a:moveTo>
                    <a:pt x="57353" y="363283"/>
                  </a:moveTo>
                  <a:lnTo>
                    <a:pt x="38239" y="363283"/>
                  </a:lnTo>
                  <a:lnTo>
                    <a:pt x="38239" y="382397"/>
                  </a:lnTo>
                  <a:lnTo>
                    <a:pt x="19126" y="382397"/>
                  </a:lnTo>
                  <a:lnTo>
                    <a:pt x="0" y="382397"/>
                  </a:lnTo>
                  <a:lnTo>
                    <a:pt x="0" y="497116"/>
                  </a:lnTo>
                  <a:lnTo>
                    <a:pt x="19126" y="497116"/>
                  </a:lnTo>
                  <a:lnTo>
                    <a:pt x="19126" y="439750"/>
                  </a:lnTo>
                  <a:lnTo>
                    <a:pt x="38239" y="439750"/>
                  </a:lnTo>
                  <a:lnTo>
                    <a:pt x="38239" y="477989"/>
                  </a:lnTo>
                  <a:lnTo>
                    <a:pt x="57353" y="477989"/>
                  </a:lnTo>
                  <a:lnTo>
                    <a:pt x="57353" y="420636"/>
                  </a:lnTo>
                  <a:lnTo>
                    <a:pt x="38239" y="420636"/>
                  </a:lnTo>
                  <a:lnTo>
                    <a:pt x="19126" y="420636"/>
                  </a:lnTo>
                  <a:lnTo>
                    <a:pt x="19126" y="401523"/>
                  </a:lnTo>
                  <a:lnTo>
                    <a:pt x="38239" y="401523"/>
                  </a:lnTo>
                  <a:lnTo>
                    <a:pt x="57353" y="401523"/>
                  </a:lnTo>
                  <a:lnTo>
                    <a:pt x="57353" y="363283"/>
                  </a:lnTo>
                  <a:close/>
                </a:path>
                <a:path w="191769" h="554990">
                  <a:moveTo>
                    <a:pt x="57353" y="229438"/>
                  </a:moveTo>
                  <a:lnTo>
                    <a:pt x="38239" y="229438"/>
                  </a:lnTo>
                  <a:lnTo>
                    <a:pt x="38239" y="248564"/>
                  </a:lnTo>
                  <a:lnTo>
                    <a:pt x="19126" y="248564"/>
                  </a:lnTo>
                  <a:lnTo>
                    <a:pt x="0" y="248564"/>
                  </a:lnTo>
                  <a:lnTo>
                    <a:pt x="0" y="267677"/>
                  </a:lnTo>
                  <a:lnTo>
                    <a:pt x="19126" y="267677"/>
                  </a:lnTo>
                  <a:lnTo>
                    <a:pt x="38239" y="267677"/>
                  </a:lnTo>
                  <a:lnTo>
                    <a:pt x="38239" y="286804"/>
                  </a:lnTo>
                  <a:lnTo>
                    <a:pt x="19126" y="286804"/>
                  </a:lnTo>
                  <a:lnTo>
                    <a:pt x="0" y="286804"/>
                  </a:lnTo>
                  <a:lnTo>
                    <a:pt x="0" y="363283"/>
                  </a:lnTo>
                  <a:lnTo>
                    <a:pt x="19126" y="363283"/>
                  </a:lnTo>
                  <a:lnTo>
                    <a:pt x="38239" y="363283"/>
                  </a:lnTo>
                  <a:lnTo>
                    <a:pt x="38239" y="344157"/>
                  </a:lnTo>
                  <a:lnTo>
                    <a:pt x="19126" y="344157"/>
                  </a:lnTo>
                  <a:lnTo>
                    <a:pt x="19126" y="305917"/>
                  </a:lnTo>
                  <a:lnTo>
                    <a:pt x="38239" y="305917"/>
                  </a:lnTo>
                  <a:lnTo>
                    <a:pt x="57353" y="305917"/>
                  </a:lnTo>
                  <a:lnTo>
                    <a:pt x="57353" y="229438"/>
                  </a:lnTo>
                  <a:close/>
                </a:path>
                <a:path w="191769" h="554990">
                  <a:moveTo>
                    <a:pt x="57353" y="172085"/>
                  </a:moveTo>
                  <a:lnTo>
                    <a:pt x="38239" y="172085"/>
                  </a:lnTo>
                  <a:lnTo>
                    <a:pt x="38239" y="210324"/>
                  </a:lnTo>
                  <a:lnTo>
                    <a:pt x="57353" y="210324"/>
                  </a:lnTo>
                  <a:lnTo>
                    <a:pt x="57353" y="172085"/>
                  </a:lnTo>
                  <a:close/>
                </a:path>
                <a:path w="191769" h="554990">
                  <a:moveTo>
                    <a:pt x="57353" y="38239"/>
                  </a:moveTo>
                  <a:lnTo>
                    <a:pt x="38239" y="38239"/>
                  </a:lnTo>
                  <a:lnTo>
                    <a:pt x="38239" y="57365"/>
                  </a:lnTo>
                  <a:lnTo>
                    <a:pt x="19126" y="57365"/>
                  </a:lnTo>
                  <a:lnTo>
                    <a:pt x="19126" y="76479"/>
                  </a:lnTo>
                  <a:lnTo>
                    <a:pt x="19126" y="114731"/>
                  </a:lnTo>
                  <a:lnTo>
                    <a:pt x="38239" y="114731"/>
                  </a:lnTo>
                  <a:lnTo>
                    <a:pt x="38239" y="133845"/>
                  </a:lnTo>
                  <a:lnTo>
                    <a:pt x="19126" y="133845"/>
                  </a:lnTo>
                  <a:lnTo>
                    <a:pt x="19126" y="152958"/>
                  </a:lnTo>
                  <a:lnTo>
                    <a:pt x="0" y="152958"/>
                  </a:lnTo>
                  <a:lnTo>
                    <a:pt x="0" y="172072"/>
                  </a:lnTo>
                  <a:lnTo>
                    <a:pt x="19126" y="172072"/>
                  </a:lnTo>
                  <a:lnTo>
                    <a:pt x="38239" y="172085"/>
                  </a:lnTo>
                  <a:lnTo>
                    <a:pt x="38239" y="152958"/>
                  </a:lnTo>
                  <a:lnTo>
                    <a:pt x="57353" y="152958"/>
                  </a:lnTo>
                  <a:lnTo>
                    <a:pt x="57353" y="95605"/>
                  </a:lnTo>
                  <a:lnTo>
                    <a:pt x="38239" y="95605"/>
                  </a:lnTo>
                  <a:lnTo>
                    <a:pt x="38239" y="76479"/>
                  </a:lnTo>
                  <a:lnTo>
                    <a:pt x="57353" y="76479"/>
                  </a:lnTo>
                  <a:lnTo>
                    <a:pt x="57353" y="38239"/>
                  </a:lnTo>
                  <a:close/>
                </a:path>
                <a:path w="191769" h="554990">
                  <a:moveTo>
                    <a:pt x="57353" y="0"/>
                  </a:moveTo>
                  <a:lnTo>
                    <a:pt x="38239" y="0"/>
                  </a:lnTo>
                  <a:lnTo>
                    <a:pt x="38239" y="19113"/>
                  </a:lnTo>
                  <a:lnTo>
                    <a:pt x="57353" y="19113"/>
                  </a:lnTo>
                  <a:lnTo>
                    <a:pt x="57353" y="0"/>
                  </a:lnTo>
                  <a:close/>
                </a:path>
                <a:path w="191769" h="554990">
                  <a:moveTo>
                    <a:pt x="76479" y="363283"/>
                  </a:moveTo>
                  <a:lnTo>
                    <a:pt x="57365" y="363283"/>
                  </a:lnTo>
                  <a:lnTo>
                    <a:pt x="57365" y="401523"/>
                  </a:lnTo>
                  <a:lnTo>
                    <a:pt x="76479" y="401523"/>
                  </a:lnTo>
                  <a:lnTo>
                    <a:pt x="76479" y="363283"/>
                  </a:lnTo>
                  <a:close/>
                </a:path>
                <a:path w="191769" h="554990">
                  <a:moveTo>
                    <a:pt x="95592" y="439762"/>
                  </a:moveTo>
                  <a:lnTo>
                    <a:pt x="76479" y="439762"/>
                  </a:lnTo>
                  <a:lnTo>
                    <a:pt x="76479" y="420636"/>
                  </a:lnTo>
                  <a:lnTo>
                    <a:pt x="57365" y="420636"/>
                  </a:lnTo>
                  <a:lnTo>
                    <a:pt x="57365" y="458876"/>
                  </a:lnTo>
                  <a:lnTo>
                    <a:pt x="76479" y="458876"/>
                  </a:lnTo>
                  <a:lnTo>
                    <a:pt x="76479" y="477989"/>
                  </a:lnTo>
                  <a:lnTo>
                    <a:pt x="57365" y="477989"/>
                  </a:lnTo>
                  <a:lnTo>
                    <a:pt x="57365" y="497116"/>
                  </a:lnTo>
                  <a:lnTo>
                    <a:pt x="76479" y="497116"/>
                  </a:lnTo>
                  <a:lnTo>
                    <a:pt x="76479" y="516242"/>
                  </a:lnTo>
                  <a:lnTo>
                    <a:pt x="95592" y="516242"/>
                  </a:lnTo>
                  <a:lnTo>
                    <a:pt x="95592" y="439762"/>
                  </a:lnTo>
                  <a:close/>
                </a:path>
                <a:path w="191769" h="554990">
                  <a:moveTo>
                    <a:pt x="95592" y="401523"/>
                  </a:moveTo>
                  <a:lnTo>
                    <a:pt x="76479" y="401523"/>
                  </a:lnTo>
                  <a:lnTo>
                    <a:pt x="76479" y="420636"/>
                  </a:lnTo>
                  <a:lnTo>
                    <a:pt x="95592" y="420636"/>
                  </a:lnTo>
                  <a:lnTo>
                    <a:pt x="95592" y="401523"/>
                  </a:lnTo>
                  <a:close/>
                </a:path>
                <a:path w="191769" h="554990">
                  <a:moveTo>
                    <a:pt x="95592" y="286804"/>
                  </a:moveTo>
                  <a:lnTo>
                    <a:pt x="76479" y="286804"/>
                  </a:lnTo>
                  <a:lnTo>
                    <a:pt x="76479" y="363283"/>
                  </a:lnTo>
                  <a:lnTo>
                    <a:pt x="95592" y="363283"/>
                  </a:lnTo>
                  <a:lnTo>
                    <a:pt x="95592" y="286804"/>
                  </a:lnTo>
                  <a:close/>
                </a:path>
                <a:path w="191769" h="554990">
                  <a:moveTo>
                    <a:pt x="95592" y="229438"/>
                  </a:moveTo>
                  <a:lnTo>
                    <a:pt x="76479" y="229438"/>
                  </a:lnTo>
                  <a:lnTo>
                    <a:pt x="76479" y="191198"/>
                  </a:lnTo>
                  <a:lnTo>
                    <a:pt x="57365" y="191198"/>
                  </a:lnTo>
                  <a:lnTo>
                    <a:pt x="57365" y="248564"/>
                  </a:lnTo>
                  <a:lnTo>
                    <a:pt x="76479" y="248564"/>
                  </a:lnTo>
                  <a:lnTo>
                    <a:pt x="95592" y="248564"/>
                  </a:lnTo>
                  <a:lnTo>
                    <a:pt x="95592" y="229438"/>
                  </a:lnTo>
                  <a:close/>
                </a:path>
                <a:path w="191769" h="554990">
                  <a:moveTo>
                    <a:pt x="95592" y="152958"/>
                  </a:moveTo>
                  <a:lnTo>
                    <a:pt x="76479" y="152958"/>
                  </a:lnTo>
                  <a:lnTo>
                    <a:pt x="76479" y="133845"/>
                  </a:lnTo>
                  <a:lnTo>
                    <a:pt x="57365" y="133845"/>
                  </a:lnTo>
                  <a:lnTo>
                    <a:pt x="57365" y="172085"/>
                  </a:lnTo>
                  <a:lnTo>
                    <a:pt x="76479" y="172085"/>
                  </a:lnTo>
                  <a:lnTo>
                    <a:pt x="95592" y="172072"/>
                  </a:lnTo>
                  <a:lnTo>
                    <a:pt x="95592" y="152958"/>
                  </a:lnTo>
                  <a:close/>
                </a:path>
                <a:path w="191769" h="554990">
                  <a:moveTo>
                    <a:pt x="95592" y="95605"/>
                  </a:moveTo>
                  <a:lnTo>
                    <a:pt x="76479" y="95605"/>
                  </a:lnTo>
                  <a:lnTo>
                    <a:pt x="76479" y="76479"/>
                  </a:lnTo>
                  <a:lnTo>
                    <a:pt x="57365" y="76479"/>
                  </a:lnTo>
                  <a:lnTo>
                    <a:pt x="57365" y="114731"/>
                  </a:lnTo>
                  <a:lnTo>
                    <a:pt x="76479" y="114731"/>
                  </a:lnTo>
                  <a:lnTo>
                    <a:pt x="76479" y="133845"/>
                  </a:lnTo>
                  <a:lnTo>
                    <a:pt x="95592" y="133845"/>
                  </a:lnTo>
                  <a:lnTo>
                    <a:pt x="95592" y="95605"/>
                  </a:lnTo>
                  <a:close/>
                </a:path>
                <a:path w="191769" h="554990">
                  <a:moveTo>
                    <a:pt x="95592" y="0"/>
                  </a:moveTo>
                  <a:lnTo>
                    <a:pt x="76479" y="0"/>
                  </a:lnTo>
                  <a:lnTo>
                    <a:pt x="76479" y="19126"/>
                  </a:lnTo>
                  <a:lnTo>
                    <a:pt x="57365" y="19126"/>
                  </a:lnTo>
                  <a:lnTo>
                    <a:pt x="57365" y="38239"/>
                  </a:lnTo>
                  <a:lnTo>
                    <a:pt x="76479" y="38239"/>
                  </a:lnTo>
                  <a:lnTo>
                    <a:pt x="76479" y="57365"/>
                  </a:lnTo>
                  <a:lnTo>
                    <a:pt x="95592" y="57365"/>
                  </a:lnTo>
                  <a:lnTo>
                    <a:pt x="95592" y="38239"/>
                  </a:lnTo>
                  <a:lnTo>
                    <a:pt x="95592" y="0"/>
                  </a:lnTo>
                  <a:close/>
                </a:path>
                <a:path w="191769" h="554990">
                  <a:moveTo>
                    <a:pt x="133845" y="0"/>
                  </a:moveTo>
                  <a:lnTo>
                    <a:pt x="114719" y="0"/>
                  </a:lnTo>
                  <a:lnTo>
                    <a:pt x="114719" y="19113"/>
                  </a:lnTo>
                  <a:lnTo>
                    <a:pt x="133845" y="19113"/>
                  </a:lnTo>
                  <a:lnTo>
                    <a:pt x="133845" y="0"/>
                  </a:lnTo>
                  <a:close/>
                </a:path>
                <a:path w="191769" h="554990">
                  <a:moveTo>
                    <a:pt x="152958" y="535355"/>
                  </a:moveTo>
                  <a:lnTo>
                    <a:pt x="133845" y="535355"/>
                  </a:lnTo>
                  <a:lnTo>
                    <a:pt x="114719" y="535355"/>
                  </a:lnTo>
                  <a:lnTo>
                    <a:pt x="114719" y="516242"/>
                  </a:lnTo>
                  <a:lnTo>
                    <a:pt x="95605" y="516242"/>
                  </a:lnTo>
                  <a:lnTo>
                    <a:pt x="95605" y="554482"/>
                  </a:lnTo>
                  <a:lnTo>
                    <a:pt x="114719" y="554482"/>
                  </a:lnTo>
                  <a:lnTo>
                    <a:pt x="133845" y="554482"/>
                  </a:lnTo>
                  <a:lnTo>
                    <a:pt x="152958" y="554482"/>
                  </a:lnTo>
                  <a:lnTo>
                    <a:pt x="152958" y="535355"/>
                  </a:lnTo>
                  <a:close/>
                </a:path>
                <a:path w="191769" h="554990">
                  <a:moveTo>
                    <a:pt x="172085" y="325043"/>
                  </a:moveTo>
                  <a:lnTo>
                    <a:pt x="152958" y="325043"/>
                  </a:lnTo>
                  <a:lnTo>
                    <a:pt x="133845" y="325043"/>
                  </a:lnTo>
                  <a:lnTo>
                    <a:pt x="133845" y="344157"/>
                  </a:lnTo>
                  <a:lnTo>
                    <a:pt x="133845" y="363283"/>
                  </a:lnTo>
                  <a:lnTo>
                    <a:pt x="133845" y="477989"/>
                  </a:lnTo>
                  <a:lnTo>
                    <a:pt x="114719" y="477989"/>
                  </a:lnTo>
                  <a:lnTo>
                    <a:pt x="114719" y="363283"/>
                  </a:lnTo>
                  <a:lnTo>
                    <a:pt x="133845" y="363283"/>
                  </a:lnTo>
                  <a:lnTo>
                    <a:pt x="133845" y="344157"/>
                  </a:lnTo>
                  <a:lnTo>
                    <a:pt x="114719" y="344157"/>
                  </a:lnTo>
                  <a:lnTo>
                    <a:pt x="95605" y="344157"/>
                  </a:lnTo>
                  <a:lnTo>
                    <a:pt x="95605" y="497116"/>
                  </a:lnTo>
                  <a:lnTo>
                    <a:pt x="114719" y="497116"/>
                  </a:lnTo>
                  <a:lnTo>
                    <a:pt x="133845" y="497116"/>
                  </a:lnTo>
                  <a:lnTo>
                    <a:pt x="133845" y="516242"/>
                  </a:lnTo>
                  <a:lnTo>
                    <a:pt x="152958" y="516242"/>
                  </a:lnTo>
                  <a:lnTo>
                    <a:pt x="152958" y="497116"/>
                  </a:lnTo>
                  <a:lnTo>
                    <a:pt x="172085" y="497116"/>
                  </a:lnTo>
                  <a:lnTo>
                    <a:pt x="172085" y="477989"/>
                  </a:lnTo>
                  <a:lnTo>
                    <a:pt x="152958" y="477989"/>
                  </a:lnTo>
                  <a:lnTo>
                    <a:pt x="152958" y="458876"/>
                  </a:lnTo>
                  <a:lnTo>
                    <a:pt x="172085" y="458876"/>
                  </a:lnTo>
                  <a:lnTo>
                    <a:pt x="172085" y="420636"/>
                  </a:lnTo>
                  <a:lnTo>
                    <a:pt x="152958" y="420636"/>
                  </a:lnTo>
                  <a:lnTo>
                    <a:pt x="152958" y="344157"/>
                  </a:lnTo>
                  <a:lnTo>
                    <a:pt x="172085" y="344157"/>
                  </a:lnTo>
                  <a:lnTo>
                    <a:pt x="172085" y="325043"/>
                  </a:lnTo>
                  <a:close/>
                </a:path>
                <a:path w="191769" h="554990">
                  <a:moveTo>
                    <a:pt x="191198" y="57365"/>
                  </a:moveTo>
                  <a:lnTo>
                    <a:pt x="172085" y="57365"/>
                  </a:lnTo>
                  <a:lnTo>
                    <a:pt x="152958" y="57365"/>
                  </a:lnTo>
                  <a:lnTo>
                    <a:pt x="152958" y="38239"/>
                  </a:lnTo>
                  <a:lnTo>
                    <a:pt x="133845" y="38239"/>
                  </a:lnTo>
                  <a:lnTo>
                    <a:pt x="114719" y="38239"/>
                  </a:lnTo>
                  <a:lnTo>
                    <a:pt x="95605" y="38239"/>
                  </a:lnTo>
                  <a:lnTo>
                    <a:pt x="95605" y="57365"/>
                  </a:lnTo>
                  <a:lnTo>
                    <a:pt x="114719" y="57365"/>
                  </a:lnTo>
                  <a:lnTo>
                    <a:pt x="114719" y="76479"/>
                  </a:lnTo>
                  <a:lnTo>
                    <a:pt x="95605" y="76479"/>
                  </a:lnTo>
                  <a:lnTo>
                    <a:pt x="95605" y="114731"/>
                  </a:lnTo>
                  <a:lnTo>
                    <a:pt x="114719" y="114731"/>
                  </a:lnTo>
                  <a:lnTo>
                    <a:pt x="114719" y="152958"/>
                  </a:lnTo>
                  <a:lnTo>
                    <a:pt x="95605" y="152958"/>
                  </a:lnTo>
                  <a:lnTo>
                    <a:pt x="95605" y="172072"/>
                  </a:lnTo>
                  <a:lnTo>
                    <a:pt x="114719" y="172072"/>
                  </a:lnTo>
                  <a:lnTo>
                    <a:pt x="114719" y="229438"/>
                  </a:lnTo>
                  <a:lnTo>
                    <a:pt x="95605" y="229438"/>
                  </a:lnTo>
                  <a:lnTo>
                    <a:pt x="95605" y="248564"/>
                  </a:lnTo>
                  <a:lnTo>
                    <a:pt x="114719" y="248564"/>
                  </a:lnTo>
                  <a:lnTo>
                    <a:pt x="133845" y="248564"/>
                  </a:lnTo>
                  <a:lnTo>
                    <a:pt x="133845" y="267677"/>
                  </a:lnTo>
                  <a:lnTo>
                    <a:pt x="114719" y="267677"/>
                  </a:lnTo>
                  <a:lnTo>
                    <a:pt x="114719" y="286804"/>
                  </a:lnTo>
                  <a:lnTo>
                    <a:pt x="95605" y="286804"/>
                  </a:lnTo>
                  <a:lnTo>
                    <a:pt x="95605" y="305917"/>
                  </a:lnTo>
                  <a:lnTo>
                    <a:pt x="114719" y="305917"/>
                  </a:lnTo>
                  <a:lnTo>
                    <a:pt x="133845" y="305917"/>
                  </a:lnTo>
                  <a:lnTo>
                    <a:pt x="152958" y="305917"/>
                  </a:lnTo>
                  <a:lnTo>
                    <a:pt x="152958" y="286804"/>
                  </a:lnTo>
                  <a:lnTo>
                    <a:pt x="172085" y="286804"/>
                  </a:lnTo>
                  <a:lnTo>
                    <a:pt x="172085" y="191198"/>
                  </a:lnTo>
                  <a:lnTo>
                    <a:pt x="152958" y="191198"/>
                  </a:lnTo>
                  <a:lnTo>
                    <a:pt x="152958" y="172085"/>
                  </a:lnTo>
                  <a:lnTo>
                    <a:pt x="133845" y="172085"/>
                  </a:lnTo>
                  <a:lnTo>
                    <a:pt x="133845" y="152958"/>
                  </a:lnTo>
                  <a:lnTo>
                    <a:pt x="152958" y="152958"/>
                  </a:lnTo>
                  <a:lnTo>
                    <a:pt x="152958" y="172085"/>
                  </a:lnTo>
                  <a:lnTo>
                    <a:pt x="172085" y="172085"/>
                  </a:lnTo>
                  <a:lnTo>
                    <a:pt x="172085" y="114731"/>
                  </a:lnTo>
                  <a:lnTo>
                    <a:pt x="152958" y="114731"/>
                  </a:lnTo>
                  <a:lnTo>
                    <a:pt x="152958" y="133845"/>
                  </a:lnTo>
                  <a:lnTo>
                    <a:pt x="133845" y="133845"/>
                  </a:lnTo>
                  <a:lnTo>
                    <a:pt x="133845" y="76479"/>
                  </a:lnTo>
                  <a:lnTo>
                    <a:pt x="152958" y="76479"/>
                  </a:lnTo>
                  <a:lnTo>
                    <a:pt x="152958" y="95605"/>
                  </a:lnTo>
                  <a:lnTo>
                    <a:pt x="172085" y="95605"/>
                  </a:lnTo>
                  <a:lnTo>
                    <a:pt x="191198" y="95605"/>
                  </a:lnTo>
                  <a:lnTo>
                    <a:pt x="191198" y="76479"/>
                  </a:lnTo>
                  <a:lnTo>
                    <a:pt x="191198" y="57365"/>
                  </a:lnTo>
                  <a:close/>
                </a:path>
                <a:path w="191769" h="554990">
                  <a:moveTo>
                    <a:pt x="191198" y="19126"/>
                  </a:moveTo>
                  <a:lnTo>
                    <a:pt x="172085" y="19126"/>
                  </a:lnTo>
                  <a:lnTo>
                    <a:pt x="172085" y="0"/>
                  </a:lnTo>
                  <a:lnTo>
                    <a:pt x="152958" y="0"/>
                  </a:lnTo>
                  <a:lnTo>
                    <a:pt x="152958" y="38239"/>
                  </a:lnTo>
                  <a:lnTo>
                    <a:pt x="172085" y="38239"/>
                  </a:lnTo>
                  <a:lnTo>
                    <a:pt x="191198" y="38239"/>
                  </a:lnTo>
                  <a:lnTo>
                    <a:pt x="191198" y="1912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36726" y="10947293"/>
              <a:ext cx="172085" cy="554990"/>
            </a:xfrm>
            <a:custGeom>
              <a:avLst/>
              <a:gdLst/>
              <a:ahLst/>
              <a:cxnLst/>
              <a:rect l="l" t="t" r="r" b="b"/>
              <a:pathLst>
                <a:path w="172084" h="554990">
                  <a:moveTo>
                    <a:pt x="19113" y="382397"/>
                  </a:moveTo>
                  <a:lnTo>
                    <a:pt x="0" y="382397"/>
                  </a:lnTo>
                  <a:lnTo>
                    <a:pt x="0" y="401523"/>
                  </a:lnTo>
                  <a:lnTo>
                    <a:pt x="19113" y="401523"/>
                  </a:lnTo>
                  <a:lnTo>
                    <a:pt x="19113" y="382397"/>
                  </a:lnTo>
                  <a:close/>
                </a:path>
                <a:path w="172084" h="554990">
                  <a:moveTo>
                    <a:pt x="19113" y="210324"/>
                  </a:moveTo>
                  <a:lnTo>
                    <a:pt x="0" y="210324"/>
                  </a:lnTo>
                  <a:lnTo>
                    <a:pt x="0" y="229438"/>
                  </a:lnTo>
                  <a:lnTo>
                    <a:pt x="19113" y="229438"/>
                  </a:lnTo>
                  <a:lnTo>
                    <a:pt x="19113" y="210324"/>
                  </a:lnTo>
                  <a:close/>
                </a:path>
                <a:path w="172084" h="554990">
                  <a:moveTo>
                    <a:pt x="19113" y="76479"/>
                  </a:moveTo>
                  <a:lnTo>
                    <a:pt x="0" y="76479"/>
                  </a:lnTo>
                  <a:lnTo>
                    <a:pt x="0" y="95605"/>
                  </a:lnTo>
                  <a:lnTo>
                    <a:pt x="19113" y="95605"/>
                  </a:lnTo>
                  <a:lnTo>
                    <a:pt x="19113" y="76479"/>
                  </a:lnTo>
                  <a:close/>
                </a:path>
                <a:path w="172084" h="554990">
                  <a:moveTo>
                    <a:pt x="38227" y="497116"/>
                  </a:moveTo>
                  <a:lnTo>
                    <a:pt x="19113" y="497116"/>
                  </a:lnTo>
                  <a:lnTo>
                    <a:pt x="0" y="497116"/>
                  </a:lnTo>
                  <a:lnTo>
                    <a:pt x="0" y="516242"/>
                  </a:lnTo>
                  <a:lnTo>
                    <a:pt x="19113" y="516242"/>
                  </a:lnTo>
                  <a:lnTo>
                    <a:pt x="19113" y="535355"/>
                  </a:lnTo>
                  <a:lnTo>
                    <a:pt x="38227" y="535355"/>
                  </a:lnTo>
                  <a:lnTo>
                    <a:pt x="38227" y="497116"/>
                  </a:lnTo>
                  <a:close/>
                </a:path>
                <a:path w="172084" h="554990">
                  <a:moveTo>
                    <a:pt x="38227" y="420636"/>
                  </a:moveTo>
                  <a:lnTo>
                    <a:pt x="19113" y="420636"/>
                  </a:lnTo>
                  <a:lnTo>
                    <a:pt x="0" y="420636"/>
                  </a:lnTo>
                  <a:lnTo>
                    <a:pt x="0" y="458876"/>
                  </a:lnTo>
                  <a:lnTo>
                    <a:pt x="19113" y="458876"/>
                  </a:lnTo>
                  <a:lnTo>
                    <a:pt x="38227" y="458876"/>
                  </a:lnTo>
                  <a:lnTo>
                    <a:pt x="38227" y="420636"/>
                  </a:lnTo>
                  <a:close/>
                </a:path>
                <a:path w="172084" h="554990">
                  <a:moveTo>
                    <a:pt x="38227" y="363283"/>
                  </a:moveTo>
                  <a:lnTo>
                    <a:pt x="19113" y="363283"/>
                  </a:lnTo>
                  <a:lnTo>
                    <a:pt x="19113" y="382397"/>
                  </a:lnTo>
                  <a:lnTo>
                    <a:pt x="38227" y="382397"/>
                  </a:lnTo>
                  <a:lnTo>
                    <a:pt x="38227" y="363283"/>
                  </a:lnTo>
                  <a:close/>
                </a:path>
                <a:path w="172084" h="554990">
                  <a:moveTo>
                    <a:pt x="38227" y="325043"/>
                  </a:moveTo>
                  <a:lnTo>
                    <a:pt x="19113" y="325043"/>
                  </a:lnTo>
                  <a:lnTo>
                    <a:pt x="0" y="325043"/>
                  </a:lnTo>
                  <a:lnTo>
                    <a:pt x="0" y="363283"/>
                  </a:lnTo>
                  <a:lnTo>
                    <a:pt x="19113" y="363283"/>
                  </a:lnTo>
                  <a:lnTo>
                    <a:pt x="19113" y="344157"/>
                  </a:lnTo>
                  <a:lnTo>
                    <a:pt x="38227" y="344157"/>
                  </a:lnTo>
                  <a:lnTo>
                    <a:pt x="38227" y="325043"/>
                  </a:lnTo>
                  <a:close/>
                </a:path>
                <a:path w="172084" h="554990">
                  <a:moveTo>
                    <a:pt x="38227" y="267677"/>
                  </a:moveTo>
                  <a:lnTo>
                    <a:pt x="19113" y="267677"/>
                  </a:lnTo>
                  <a:lnTo>
                    <a:pt x="0" y="267677"/>
                  </a:lnTo>
                  <a:lnTo>
                    <a:pt x="0" y="286791"/>
                  </a:lnTo>
                  <a:lnTo>
                    <a:pt x="19113" y="286791"/>
                  </a:lnTo>
                  <a:lnTo>
                    <a:pt x="19113" y="305917"/>
                  </a:lnTo>
                  <a:lnTo>
                    <a:pt x="38227" y="305917"/>
                  </a:lnTo>
                  <a:lnTo>
                    <a:pt x="38227" y="267677"/>
                  </a:lnTo>
                  <a:close/>
                </a:path>
                <a:path w="172084" h="554990">
                  <a:moveTo>
                    <a:pt x="38227" y="172085"/>
                  </a:moveTo>
                  <a:lnTo>
                    <a:pt x="19113" y="172085"/>
                  </a:lnTo>
                  <a:lnTo>
                    <a:pt x="19113" y="152958"/>
                  </a:lnTo>
                  <a:lnTo>
                    <a:pt x="0" y="152958"/>
                  </a:lnTo>
                  <a:lnTo>
                    <a:pt x="0" y="191198"/>
                  </a:lnTo>
                  <a:lnTo>
                    <a:pt x="19113" y="191198"/>
                  </a:lnTo>
                  <a:lnTo>
                    <a:pt x="38227" y="191198"/>
                  </a:lnTo>
                  <a:lnTo>
                    <a:pt x="38227" y="172085"/>
                  </a:lnTo>
                  <a:close/>
                </a:path>
                <a:path w="172084" h="554990">
                  <a:moveTo>
                    <a:pt x="38227" y="114731"/>
                  </a:moveTo>
                  <a:lnTo>
                    <a:pt x="19113" y="114731"/>
                  </a:lnTo>
                  <a:lnTo>
                    <a:pt x="19113" y="133845"/>
                  </a:lnTo>
                  <a:lnTo>
                    <a:pt x="38227" y="133845"/>
                  </a:lnTo>
                  <a:lnTo>
                    <a:pt x="38227" y="114731"/>
                  </a:lnTo>
                  <a:close/>
                </a:path>
                <a:path w="172084" h="554990">
                  <a:moveTo>
                    <a:pt x="38227" y="38239"/>
                  </a:moveTo>
                  <a:lnTo>
                    <a:pt x="19113" y="38239"/>
                  </a:lnTo>
                  <a:lnTo>
                    <a:pt x="19113" y="57365"/>
                  </a:lnTo>
                  <a:lnTo>
                    <a:pt x="38227" y="57365"/>
                  </a:lnTo>
                  <a:lnTo>
                    <a:pt x="38227" y="38239"/>
                  </a:lnTo>
                  <a:close/>
                </a:path>
                <a:path w="172084" h="554990">
                  <a:moveTo>
                    <a:pt x="38227" y="0"/>
                  </a:moveTo>
                  <a:lnTo>
                    <a:pt x="19113" y="0"/>
                  </a:lnTo>
                  <a:lnTo>
                    <a:pt x="19113" y="19113"/>
                  </a:lnTo>
                  <a:lnTo>
                    <a:pt x="38227" y="19113"/>
                  </a:lnTo>
                  <a:lnTo>
                    <a:pt x="38227" y="0"/>
                  </a:lnTo>
                  <a:close/>
                </a:path>
                <a:path w="172084" h="554990">
                  <a:moveTo>
                    <a:pt x="57353" y="76479"/>
                  </a:moveTo>
                  <a:lnTo>
                    <a:pt x="38239" y="76479"/>
                  </a:lnTo>
                  <a:lnTo>
                    <a:pt x="38239" y="95605"/>
                  </a:lnTo>
                  <a:lnTo>
                    <a:pt x="57353" y="95605"/>
                  </a:lnTo>
                  <a:lnTo>
                    <a:pt x="57353" y="76479"/>
                  </a:lnTo>
                  <a:close/>
                </a:path>
                <a:path w="172084" h="554990">
                  <a:moveTo>
                    <a:pt x="76466" y="535355"/>
                  </a:moveTo>
                  <a:lnTo>
                    <a:pt x="57353" y="535355"/>
                  </a:lnTo>
                  <a:lnTo>
                    <a:pt x="38239" y="535355"/>
                  </a:lnTo>
                  <a:lnTo>
                    <a:pt x="38239" y="554482"/>
                  </a:lnTo>
                  <a:lnTo>
                    <a:pt x="57353" y="554482"/>
                  </a:lnTo>
                  <a:lnTo>
                    <a:pt x="76466" y="554482"/>
                  </a:lnTo>
                  <a:lnTo>
                    <a:pt x="76466" y="535355"/>
                  </a:lnTo>
                  <a:close/>
                </a:path>
                <a:path w="172084" h="554990">
                  <a:moveTo>
                    <a:pt x="76466" y="497116"/>
                  </a:moveTo>
                  <a:lnTo>
                    <a:pt x="57353" y="497116"/>
                  </a:lnTo>
                  <a:lnTo>
                    <a:pt x="57353" y="516242"/>
                  </a:lnTo>
                  <a:lnTo>
                    <a:pt x="76466" y="516242"/>
                  </a:lnTo>
                  <a:lnTo>
                    <a:pt x="76466" y="497116"/>
                  </a:lnTo>
                  <a:close/>
                </a:path>
                <a:path w="172084" h="554990">
                  <a:moveTo>
                    <a:pt x="76466" y="305917"/>
                  </a:moveTo>
                  <a:lnTo>
                    <a:pt x="57353" y="305917"/>
                  </a:lnTo>
                  <a:lnTo>
                    <a:pt x="57353" y="267677"/>
                  </a:lnTo>
                  <a:lnTo>
                    <a:pt x="38239" y="267677"/>
                  </a:lnTo>
                  <a:lnTo>
                    <a:pt x="38239" y="477989"/>
                  </a:lnTo>
                  <a:lnTo>
                    <a:pt x="57353" y="477989"/>
                  </a:lnTo>
                  <a:lnTo>
                    <a:pt x="76466" y="478002"/>
                  </a:lnTo>
                  <a:lnTo>
                    <a:pt x="76466" y="382397"/>
                  </a:lnTo>
                  <a:lnTo>
                    <a:pt x="57353" y="382397"/>
                  </a:lnTo>
                  <a:lnTo>
                    <a:pt x="57353" y="363283"/>
                  </a:lnTo>
                  <a:lnTo>
                    <a:pt x="76466" y="363283"/>
                  </a:lnTo>
                  <a:lnTo>
                    <a:pt x="76466" y="305917"/>
                  </a:lnTo>
                  <a:close/>
                </a:path>
                <a:path w="172084" h="554990">
                  <a:moveTo>
                    <a:pt x="76466" y="210324"/>
                  </a:moveTo>
                  <a:lnTo>
                    <a:pt x="57353" y="210324"/>
                  </a:lnTo>
                  <a:lnTo>
                    <a:pt x="38239" y="210324"/>
                  </a:lnTo>
                  <a:lnTo>
                    <a:pt x="38239" y="229438"/>
                  </a:lnTo>
                  <a:lnTo>
                    <a:pt x="57353" y="229438"/>
                  </a:lnTo>
                  <a:lnTo>
                    <a:pt x="57353" y="248564"/>
                  </a:lnTo>
                  <a:lnTo>
                    <a:pt x="76466" y="248564"/>
                  </a:lnTo>
                  <a:lnTo>
                    <a:pt x="76466" y="210324"/>
                  </a:lnTo>
                  <a:close/>
                </a:path>
                <a:path w="172084" h="554990">
                  <a:moveTo>
                    <a:pt x="76466" y="114731"/>
                  </a:moveTo>
                  <a:lnTo>
                    <a:pt x="57353" y="114731"/>
                  </a:lnTo>
                  <a:lnTo>
                    <a:pt x="57353" y="152958"/>
                  </a:lnTo>
                  <a:lnTo>
                    <a:pt x="38239" y="152958"/>
                  </a:lnTo>
                  <a:lnTo>
                    <a:pt x="38239" y="191198"/>
                  </a:lnTo>
                  <a:lnTo>
                    <a:pt x="57353" y="191198"/>
                  </a:lnTo>
                  <a:lnTo>
                    <a:pt x="57353" y="172085"/>
                  </a:lnTo>
                  <a:lnTo>
                    <a:pt x="76466" y="172085"/>
                  </a:lnTo>
                  <a:lnTo>
                    <a:pt x="76466" y="114731"/>
                  </a:lnTo>
                  <a:close/>
                </a:path>
                <a:path w="172084" h="554990">
                  <a:moveTo>
                    <a:pt x="76466" y="0"/>
                  </a:moveTo>
                  <a:lnTo>
                    <a:pt x="57353" y="0"/>
                  </a:lnTo>
                  <a:lnTo>
                    <a:pt x="57353" y="19126"/>
                  </a:lnTo>
                  <a:lnTo>
                    <a:pt x="38239" y="19126"/>
                  </a:lnTo>
                  <a:lnTo>
                    <a:pt x="38239" y="38239"/>
                  </a:lnTo>
                  <a:lnTo>
                    <a:pt x="38239" y="57365"/>
                  </a:lnTo>
                  <a:lnTo>
                    <a:pt x="57353" y="57365"/>
                  </a:lnTo>
                  <a:lnTo>
                    <a:pt x="57353" y="76479"/>
                  </a:lnTo>
                  <a:lnTo>
                    <a:pt x="76466" y="76479"/>
                  </a:lnTo>
                  <a:lnTo>
                    <a:pt x="76466" y="38239"/>
                  </a:lnTo>
                  <a:lnTo>
                    <a:pt x="76466" y="0"/>
                  </a:lnTo>
                  <a:close/>
                </a:path>
                <a:path w="172084" h="554990">
                  <a:moveTo>
                    <a:pt x="95592" y="152958"/>
                  </a:moveTo>
                  <a:lnTo>
                    <a:pt x="76479" y="152958"/>
                  </a:lnTo>
                  <a:lnTo>
                    <a:pt x="76479" y="172072"/>
                  </a:lnTo>
                  <a:lnTo>
                    <a:pt x="95592" y="172072"/>
                  </a:lnTo>
                  <a:lnTo>
                    <a:pt x="95592" y="152958"/>
                  </a:lnTo>
                  <a:close/>
                </a:path>
                <a:path w="172084" h="554990">
                  <a:moveTo>
                    <a:pt x="114719" y="420636"/>
                  </a:moveTo>
                  <a:lnTo>
                    <a:pt x="95592" y="420636"/>
                  </a:lnTo>
                  <a:lnTo>
                    <a:pt x="95592" y="439750"/>
                  </a:lnTo>
                  <a:lnTo>
                    <a:pt x="114719" y="439750"/>
                  </a:lnTo>
                  <a:lnTo>
                    <a:pt x="114719" y="420636"/>
                  </a:lnTo>
                  <a:close/>
                </a:path>
                <a:path w="172084" h="554990">
                  <a:moveTo>
                    <a:pt x="152958" y="535355"/>
                  </a:moveTo>
                  <a:lnTo>
                    <a:pt x="133832" y="535355"/>
                  </a:lnTo>
                  <a:lnTo>
                    <a:pt x="133832" y="554482"/>
                  </a:lnTo>
                  <a:lnTo>
                    <a:pt x="152958" y="554482"/>
                  </a:lnTo>
                  <a:lnTo>
                    <a:pt x="152958" y="535355"/>
                  </a:lnTo>
                  <a:close/>
                </a:path>
                <a:path w="172084" h="554990">
                  <a:moveTo>
                    <a:pt x="152958" y="497116"/>
                  </a:moveTo>
                  <a:lnTo>
                    <a:pt x="133832" y="497116"/>
                  </a:lnTo>
                  <a:lnTo>
                    <a:pt x="114719" y="497116"/>
                  </a:lnTo>
                  <a:lnTo>
                    <a:pt x="114719" y="516242"/>
                  </a:lnTo>
                  <a:lnTo>
                    <a:pt x="133832" y="516242"/>
                  </a:lnTo>
                  <a:lnTo>
                    <a:pt x="152958" y="516242"/>
                  </a:lnTo>
                  <a:lnTo>
                    <a:pt x="152958" y="497116"/>
                  </a:lnTo>
                  <a:close/>
                </a:path>
                <a:path w="172084" h="554990">
                  <a:moveTo>
                    <a:pt x="152958" y="325043"/>
                  </a:moveTo>
                  <a:lnTo>
                    <a:pt x="133832" y="325043"/>
                  </a:lnTo>
                  <a:lnTo>
                    <a:pt x="133832" y="344157"/>
                  </a:lnTo>
                  <a:lnTo>
                    <a:pt x="152958" y="344157"/>
                  </a:lnTo>
                  <a:lnTo>
                    <a:pt x="152958" y="325043"/>
                  </a:lnTo>
                  <a:close/>
                </a:path>
                <a:path w="172084" h="554990">
                  <a:moveTo>
                    <a:pt x="172072" y="344157"/>
                  </a:moveTo>
                  <a:lnTo>
                    <a:pt x="152958" y="344157"/>
                  </a:lnTo>
                  <a:lnTo>
                    <a:pt x="152958" y="382397"/>
                  </a:lnTo>
                  <a:lnTo>
                    <a:pt x="133832" y="382397"/>
                  </a:lnTo>
                  <a:lnTo>
                    <a:pt x="133832" y="363283"/>
                  </a:lnTo>
                  <a:lnTo>
                    <a:pt x="114719" y="363283"/>
                  </a:lnTo>
                  <a:lnTo>
                    <a:pt x="114719" y="344157"/>
                  </a:lnTo>
                  <a:lnTo>
                    <a:pt x="95592" y="344157"/>
                  </a:lnTo>
                  <a:lnTo>
                    <a:pt x="95592" y="325043"/>
                  </a:lnTo>
                  <a:lnTo>
                    <a:pt x="76479" y="325043"/>
                  </a:lnTo>
                  <a:lnTo>
                    <a:pt x="76479" y="363283"/>
                  </a:lnTo>
                  <a:lnTo>
                    <a:pt x="95592" y="363283"/>
                  </a:lnTo>
                  <a:lnTo>
                    <a:pt x="95592" y="382397"/>
                  </a:lnTo>
                  <a:lnTo>
                    <a:pt x="76479" y="382397"/>
                  </a:lnTo>
                  <a:lnTo>
                    <a:pt x="76479" y="401523"/>
                  </a:lnTo>
                  <a:lnTo>
                    <a:pt x="95592" y="401523"/>
                  </a:lnTo>
                  <a:lnTo>
                    <a:pt x="114719" y="401523"/>
                  </a:lnTo>
                  <a:lnTo>
                    <a:pt x="133832" y="401523"/>
                  </a:lnTo>
                  <a:lnTo>
                    <a:pt x="133832" y="458876"/>
                  </a:lnTo>
                  <a:lnTo>
                    <a:pt x="114719" y="458876"/>
                  </a:lnTo>
                  <a:lnTo>
                    <a:pt x="95592" y="458876"/>
                  </a:lnTo>
                  <a:lnTo>
                    <a:pt x="76479" y="458876"/>
                  </a:lnTo>
                  <a:lnTo>
                    <a:pt x="76479" y="535355"/>
                  </a:lnTo>
                  <a:lnTo>
                    <a:pt x="95592" y="535355"/>
                  </a:lnTo>
                  <a:lnTo>
                    <a:pt x="95592" y="477989"/>
                  </a:lnTo>
                  <a:lnTo>
                    <a:pt x="114719" y="477989"/>
                  </a:lnTo>
                  <a:lnTo>
                    <a:pt x="133832" y="477989"/>
                  </a:lnTo>
                  <a:lnTo>
                    <a:pt x="152958" y="478002"/>
                  </a:lnTo>
                  <a:lnTo>
                    <a:pt x="172072" y="477989"/>
                  </a:lnTo>
                  <a:lnTo>
                    <a:pt x="172072" y="458876"/>
                  </a:lnTo>
                  <a:lnTo>
                    <a:pt x="152958" y="458876"/>
                  </a:lnTo>
                  <a:lnTo>
                    <a:pt x="152958" y="439762"/>
                  </a:lnTo>
                  <a:lnTo>
                    <a:pt x="172072" y="439762"/>
                  </a:lnTo>
                  <a:lnTo>
                    <a:pt x="172072" y="344157"/>
                  </a:lnTo>
                  <a:close/>
                </a:path>
                <a:path w="172084" h="554990">
                  <a:moveTo>
                    <a:pt x="172072" y="305917"/>
                  </a:moveTo>
                  <a:lnTo>
                    <a:pt x="152958" y="305917"/>
                  </a:lnTo>
                  <a:lnTo>
                    <a:pt x="152958" y="325031"/>
                  </a:lnTo>
                  <a:lnTo>
                    <a:pt x="172072" y="325031"/>
                  </a:lnTo>
                  <a:lnTo>
                    <a:pt x="172072" y="305917"/>
                  </a:lnTo>
                  <a:close/>
                </a:path>
                <a:path w="172084" h="554990">
                  <a:moveTo>
                    <a:pt x="172072" y="248564"/>
                  </a:moveTo>
                  <a:lnTo>
                    <a:pt x="152958" y="248564"/>
                  </a:lnTo>
                  <a:lnTo>
                    <a:pt x="133832" y="248564"/>
                  </a:lnTo>
                  <a:lnTo>
                    <a:pt x="133832" y="267677"/>
                  </a:lnTo>
                  <a:lnTo>
                    <a:pt x="133832" y="286804"/>
                  </a:lnTo>
                  <a:lnTo>
                    <a:pt x="114719" y="286804"/>
                  </a:lnTo>
                  <a:lnTo>
                    <a:pt x="114719" y="267677"/>
                  </a:lnTo>
                  <a:lnTo>
                    <a:pt x="133832" y="267677"/>
                  </a:lnTo>
                  <a:lnTo>
                    <a:pt x="133832" y="248564"/>
                  </a:lnTo>
                  <a:lnTo>
                    <a:pt x="133832" y="229438"/>
                  </a:lnTo>
                  <a:lnTo>
                    <a:pt x="114719" y="229438"/>
                  </a:lnTo>
                  <a:lnTo>
                    <a:pt x="95592" y="229438"/>
                  </a:lnTo>
                  <a:lnTo>
                    <a:pt x="95592" y="267677"/>
                  </a:lnTo>
                  <a:lnTo>
                    <a:pt x="76479" y="267677"/>
                  </a:lnTo>
                  <a:lnTo>
                    <a:pt x="76479" y="305917"/>
                  </a:lnTo>
                  <a:lnTo>
                    <a:pt x="95592" y="305917"/>
                  </a:lnTo>
                  <a:lnTo>
                    <a:pt x="114719" y="305917"/>
                  </a:lnTo>
                  <a:lnTo>
                    <a:pt x="133832" y="305917"/>
                  </a:lnTo>
                  <a:lnTo>
                    <a:pt x="152958" y="305917"/>
                  </a:lnTo>
                  <a:lnTo>
                    <a:pt x="152958" y="267677"/>
                  </a:lnTo>
                  <a:lnTo>
                    <a:pt x="172072" y="267677"/>
                  </a:lnTo>
                  <a:lnTo>
                    <a:pt x="172072" y="248564"/>
                  </a:lnTo>
                  <a:close/>
                </a:path>
                <a:path w="172084" h="554990">
                  <a:moveTo>
                    <a:pt x="172072" y="210324"/>
                  </a:moveTo>
                  <a:lnTo>
                    <a:pt x="152958" y="210324"/>
                  </a:lnTo>
                  <a:lnTo>
                    <a:pt x="152958" y="152958"/>
                  </a:lnTo>
                  <a:lnTo>
                    <a:pt x="133832" y="152958"/>
                  </a:lnTo>
                  <a:lnTo>
                    <a:pt x="133832" y="172085"/>
                  </a:lnTo>
                  <a:lnTo>
                    <a:pt x="114719" y="172085"/>
                  </a:lnTo>
                  <a:lnTo>
                    <a:pt x="114719" y="191198"/>
                  </a:lnTo>
                  <a:lnTo>
                    <a:pt x="133832" y="191198"/>
                  </a:lnTo>
                  <a:lnTo>
                    <a:pt x="133832" y="229438"/>
                  </a:lnTo>
                  <a:lnTo>
                    <a:pt x="152958" y="229438"/>
                  </a:lnTo>
                  <a:lnTo>
                    <a:pt x="172072" y="229438"/>
                  </a:lnTo>
                  <a:lnTo>
                    <a:pt x="172072" y="210324"/>
                  </a:lnTo>
                  <a:close/>
                </a:path>
                <a:path w="172084" h="554990">
                  <a:moveTo>
                    <a:pt x="172072" y="38239"/>
                  </a:moveTo>
                  <a:lnTo>
                    <a:pt x="152958" y="38239"/>
                  </a:lnTo>
                  <a:lnTo>
                    <a:pt x="133832" y="38239"/>
                  </a:lnTo>
                  <a:lnTo>
                    <a:pt x="133832" y="76479"/>
                  </a:lnTo>
                  <a:lnTo>
                    <a:pt x="133832" y="95605"/>
                  </a:lnTo>
                  <a:lnTo>
                    <a:pt x="152958" y="95605"/>
                  </a:lnTo>
                  <a:lnTo>
                    <a:pt x="172072" y="95605"/>
                  </a:lnTo>
                  <a:lnTo>
                    <a:pt x="172072" y="76479"/>
                  </a:lnTo>
                  <a:lnTo>
                    <a:pt x="172072" y="38239"/>
                  </a:lnTo>
                  <a:close/>
                </a:path>
                <a:path w="172084" h="554990">
                  <a:moveTo>
                    <a:pt x="172072" y="0"/>
                  </a:moveTo>
                  <a:lnTo>
                    <a:pt x="152958" y="0"/>
                  </a:lnTo>
                  <a:lnTo>
                    <a:pt x="133832" y="0"/>
                  </a:lnTo>
                  <a:lnTo>
                    <a:pt x="114719" y="0"/>
                  </a:lnTo>
                  <a:lnTo>
                    <a:pt x="95592" y="0"/>
                  </a:lnTo>
                  <a:lnTo>
                    <a:pt x="95592" y="38239"/>
                  </a:lnTo>
                  <a:lnTo>
                    <a:pt x="95592" y="76479"/>
                  </a:lnTo>
                  <a:lnTo>
                    <a:pt x="95592" y="133845"/>
                  </a:lnTo>
                  <a:lnTo>
                    <a:pt x="114719" y="133845"/>
                  </a:lnTo>
                  <a:lnTo>
                    <a:pt x="133832" y="133845"/>
                  </a:lnTo>
                  <a:lnTo>
                    <a:pt x="152958" y="133845"/>
                  </a:lnTo>
                  <a:lnTo>
                    <a:pt x="172072" y="133845"/>
                  </a:lnTo>
                  <a:lnTo>
                    <a:pt x="172072" y="114731"/>
                  </a:lnTo>
                  <a:lnTo>
                    <a:pt x="152958" y="114731"/>
                  </a:lnTo>
                  <a:lnTo>
                    <a:pt x="133832" y="114731"/>
                  </a:lnTo>
                  <a:lnTo>
                    <a:pt x="114719" y="114731"/>
                  </a:lnTo>
                  <a:lnTo>
                    <a:pt x="114719" y="76479"/>
                  </a:lnTo>
                  <a:lnTo>
                    <a:pt x="114719" y="38239"/>
                  </a:lnTo>
                  <a:lnTo>
                    <a:pt x="114719" y="19113"/>
                  </a:lnTo>
                  <a:lnTo>
                    <a:pt x="133832" y="19113"/>
                  </a:lnTo>
                  <a:lnTo>
                    <a:pt x="152958" y="19113"/>
                  </a:lnTo>
                  <a:lnTo>
                    <a:pt x="172072" y="19113"/>
                  </a:lnTo>
                  <a:lnTo>
                    <a:pt x="17207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89685" y="10947293"/>
              <a:ext cx="76835" cy="535940"/>
            </a:xfrm>
            <a:custGeom>
              <a:avLst/>
              <a:gdLst/>
              <a:ahLst/>
              <a:cxnLst/>
              <a:rect l="l" t="t" r="r" b="b"/>
              <a:pathLst>
                <a:path w="76834" h="535940">
                  <a:moveTo>
                    <a:pt x="19113" y="458876"/>
                  </a:moveTo>
                  <a:lnTo>
                    <a:pt x="0" y="458876"/>
                  </a:lnTo>
                  <a:lnTo>
                    <a:pt x="0" y="477989"/>
                  </a:lnTo>
                  <a:lnTo>
                    <a:pt x="19113" y="477989"/>
                  </a:lnTo>
                  <a:lnTo>
                    <a:pt x="19113" y="458876"/>
                  </a:lnTo>
                  <a:close/>
                </a:path>
                <a:path w="76834" h="535940">
                  <a:moveTo>
                    <a:pt x="38227" y="497116"/>
                  </a:moveTo>
                  <a:lnTo>
                    <a:pt x="19113" y="497116"/>
                  </a:lnTo>
                  <a:lnTo>
                    <a:pt x="19113" y="516242"/>
                  </a:lnTo>
                  <a:lnTo>
                    <a:pt x="0" y="516242"/>
                  </a:lnTo>
                  <a:lnTo>
                    <a:pt x="0" y="535355"/>
                  </a:lnTo>
                  <a:lnTo>
                    <a:pt x="19113" y="535355"/>
                  </a:lnTo>
                  <a:lnTo>
                    <a:pt x="38227" y="535355"/>
                  </a:lnTo>
                  <a:lnTo>
                    <a:pt x="38227" y="497116"/>
                  </a:lnTo>
                  <a:close/>
                </a:path>
                <a:path w="76834" h="535940">
                  <a:moveTo>
                    <a:pt x="38227" y="363283"/>
                  </a:moveTo>
                  <a:lnTo>
                    <a:pt x="19113" y="363283"/>
                  </a:lnTo>
                  <a:lnTo>
                    <a:pt x="19113" y="401523"/>
                  </a:lnTo>
                  <a:lnTo>
                    <a:pt x="38227" y="401523"/>
                  </a:lnTo>
                  <a:lnTo>
                    <a:pt x="38227" y="363283"/>
                  </a:lnTo>
                  <a:close/>
                </a:path>
                <a:path w="76834" h="535940">
                  <a:moveTo>
                    <a:pt x="38227" y="325043"/>
                  </a:moveTo>
                  <a:lnTo>
                    <a:pt x="19113" y="325043"/>
                  </a:lnTo>
                  <a:lnTo>
                    <a:pt x="19113" y="344157"/>
                  </a:lnTo>
                  <a:lnTo>
                    <a:pt x="38227" y="344157"/>
                  </a:lnTo>
                  <a:lnTo>
                    <a:pt x="38227" y="325043"/>
                  </a:lnTo>
                  <a:close/>
                </a:path>
                <a:path w="76834" h="535940">
                  <a:moveTo>
                    <a:pt x="38227" y="248564"/>
                  </a:moveTo>
                  <a:lnTo>
                    <a:pt x="19113" y="248564"/>
                  </a:lnTo>
                  <a:lnTo>
                    <a:pt x="19113" y="305917"/>
                  </a:lnTo>
                  <a:lnTo>
                    <a:pt x="38227" y="305917"/>
                  </a:lnTo>
                  <a:lnTo>
                    <a:pt x="38227" y="248564"/>
                  </a:lnTo>
                  <a:close/>
                </a:path>
                <a:path w="76834" h="535940">
                  <a:moveTo>
                    <a:pt x="38227" y="152958"/>
                  </a:moveTo>
                  <a:lnTo>
                    <a:pt x="19113" y="152958"/>
                  </a:lnTo>
                  <a:lnTo>
                    <a:pt x="19113" y="210324"/>
                  </a:lnTo>
                  <a:lnTo>
                    <a:pt x="38227" y="210324"/>
                  </a:lnTo>
                  <a:lnTo>
                    <a:pt x="38227" y="152958"/>
                  </a:lnTo>
                  <a:close/>
                </a:path>
                <a:path w="76834" h="535940">
                  <a:moveTo>
                    <a:pt x="38227" y="114731"/>
                  </a:moveTo>
                  <a:lnTo>
                    <a:pt x="19113" y="114731"/>
                  </a:lnTo>
                  <a:lnTo>
                    <a:pt x="19113" y="133845"/>
                  </a:lnTo>
                  <a:lnTo>
                    <a:pt x="38227" y="133845"/>
                  </a:lnTo>
                  <a:lnTo>
                    <a:pt x="38227" y="114731"/>
                  </a:lnTo>
                  <a:close/>
                </a:path>
                <a:path w="76834" h="535940">
                  <a:moveTo>
                    <a:pt x="38227" y="38239"/>
                  </a:moveTo>
                  <a:lnTo>
                    <a:pt x="19113" y="38239"/>
                  </a:lnTo>
                  <a:lnTo>
                    <a:pt x="19113" y="76479"/>
                  </a:lnTo>
                  <a:lnTo>
                    <a:pt x="19113" y="95605"/>
                  </a:lnTo>
                  <a:lnTo>
                    <a:pt x="38227" y="95605"/>
                  </a:lnTo>
                  <a:lnTo>
                    <a:pt x="38227" y="76479"/>
                  </a:lnTo>
                  <a:lnTo>
                    <a:pt x="38227" y="38239"/>
                  </a:lnTo>
                  <a:close/>
                </a:path>
                <a:path w="76834" h="535940">
                  <a:moveTo>
                    <a:pt x="38227" y="0"/>
                  </a:moveTo>
                  <a:lnTo>
                    <a:pt x="19113" y="0"/>
                  </a:lnTo>
                  <a:lnTo>
                    <a:pt x="19113" y="19113"/>
                  </a:lnTo>
                  <a:lnTo>
                    <a:pt x="38227" y="19113"/>
                  </a:lnTo>
                  <a:lnTo>
                    <a:pt x="38227" y="0"/>
                  </a:lnTo>
                  <a:close/>
                </a:path>
                <a:path w="76834" h="535940">
                  <a:moveTo>
                    <a:pt x="57353" y="382397"/>
                  </a:moveTo>
                  <a:lnTo>
                    <a:pt x="38239" y="382397"/>
                  </a:lnTo>
                  <a:lnTo>
                    <a:pt x="38239" y="401523"/>
                  </a:lnTo>
                  <a:lnTo>
                    <a:pt x="57353" y="401523"/>
                  </a:lnTo>
                  <a:lnTo>
                    <a:pt x="57353" y="382397"/>
                  </a:lnTo>
                  <a:close/>
                </a:path>
                <a:path w="76834" h="535940">
                  <a:moveTo>
                    <a:pt x="57353" y="325043"/>
                  </a:moveTo>
                  <a:lnTo>
                    <a:pt x="38239" y="325043"/>
                  </a:lnTo>
                  <a:lnTo>
                    <a:pt x="38239" y="344157"/>
                  </a:lnTo>
                  <a:lnTo>
                    <a:pt x="57353" y="344157"/>
                  </a:lnTo>
                  <a:lnTo>
                    <a:pt x="57353" y="325043"/>
                  </a:lnTo>
                  <a:close/>
                </a:path>
                <a:path w="76834" h="535940">
                  <a:moveTo>
                    <a:pt x="76466" y="439762"/>
                  </a:moveTo>
                  <a:lnTo>
                    <a:pt x="57353" y="439762"/>
                  </a:lnTo>
                  <a:lnTo>
                    <a:pt x="38239" y="439762"/>
                  </a:lnTo>
                  <a:lnTo>
                    <a:pt x="38239" y="458876"/>
                  </a:lnTo>
                  <a:lnTo>
                    <a:pt x="57353" y="458876"/>
                  </a:lnTo>
                  <a:lnTo>
                    <a:pt x="57353" y="497116"/>
                  </a:lnTo>
                  <a:lnTo>
                    <a:pt x="38239" y="497116"/>
                  </a:lnTo>
                  <a:lnTo>
                    <a:pt x="38239" y="516242"/>
                  </a:lnTo>
                  <a:lnTo>
                    <a:pt x="57353" y="516242"/>
                  </a:lnTo>
                  <a:lnTo>
                    <a:pt x="57353" y="535355"/>
                  </a:lnTo>
                  <a:lnTo>
                    <a:pt x="76466" y="535355"/>
                  </a:lnTo>
                  <a:lnTo>
                    <a:pt x="76466" y="439762"/>
                  </a:lnTo>
                  <a:close/>
                </a:path>
                <a:path w="76834" h="535940">
                  <a:moveTo>
                    <a:pt x="76466" y="344157"/>
                  </a:moveTo>
                  <a:lnTo>
                    <a:pt x="57353" y="344157"/>
                  </a:lnTo>
                  <a:lnTo>
                    <a:pt x="57353" y="363283"/>
                  </a:lnTo>
                  <a:lnTo>
                    <a:pt x="76466" y="363283"/>
                  </a:lnTo>
                  <a:lnTo>
                    <a:pt x="76466" y="344157"/>
                  </a:lnTo>
                  <a:close/>
                </a:path>
                <a:path w="76834" h="535940">
                  <a:moveTo>
                    <a:pt x="76466" y="210324"/>
                  </a:moveTo>
                  <a:lnTo>
                    <a:pt x="57353" y="210324"/>
                  </a:lnTo>
                  <a:lnTo>
                    <a:pt x="57353" y="248564"/>
                  </a:lnTo>
                  <a:lnTo>
                    <a:pt x="38239" y="248564"/>
                  </a:lnTo>
                  <a:lnTo>
                    <a:pt x="38239" y="267677"/>
                  </a:lnTo>
                  <a:lnTo>
                    <a:pt x="57353" y="267677"/>
                  </a:lnTo>
                  <a:lnTo>
                    <a:pt x="57353" y="305917"/>
                  </a:lnTo>
                  <a:lnTo>
                    <a:pt x="76466" y="305917"/>
                  </a:lnTo>
                  <a:lnTo>
                    <a:pt x="76466" y="210324"/>
                  </a:lnTo>
                  <a:close/>
                </a:path>
                <a:path w="76834" h="535940">
                  <a:moveTo>
                    <a:pt x="76466" y="152958"/>
                  </a:moveTo>
                  <a:lnTo>
                    <a:pt x="57353" y="152958"/>
                  </a:lnTo>
                  <a:lnTo>
                    <a:pt x="38239" y="152958"/>
                  </a:lnTo>
                  <a:lnTo>
                    <a:pt x="38239" y="191198"/>
                  </a:lnTo>
                  <a:lnTo>
                    <a:pt x="57353" y="191198"/>
                  </a:lnTo>
                  <a:lnTo>
                    <a:pt x="57353" y="172072"/>
                  </a:lnTo>
                  <a:lnTo>
                    <a:pt x="76466" y="172072"/>
                  </a:lnTo>
                  <a:lnTo>
                    <a:pt x="76466" y="152958"/>
                  </a:lnTo>
                  <a:close/>
                </a:path>
                <a:path w="76834" h="535940">
                  <a:moveTo>
                    <a:pt x="76466" y="0"/>
                  </a:moveTo>
                  <a:lnTo>
                    <a:pt x="57353" y="0"/>
                  </a:lnTo>
                  <a:lnTo>
                    <a:pt x="38239" y="0"/>
                  </a:lnTo>
                  <a:lnTo>
                    <a:pt x="38239" y="19113"/>
                  </a:lnTo>
                  <a:lnTo>
                    <a:pt x="57353" y="19113"/>
                  </a:lnTo>
                  <a:lnTo>
                    <a:pt x="57353" y="38239"/>
                  </a:lnTo>
                  <a:lnTo>
                    <a:pt x="57353" y="76479"/>
                  </a:lnTo>
                  <a:lnTo>
                    <a:pt x="57353" y="114731"/>
                  </a:lnTo>
                  <a:lnTo>
                    <a:pt x="38239" y="114731"/>
                  </a:lnTo>
                  <a:lnTo>
                    <a:pt x="38239" y="133845"/>
                  </a:lnTo>
                  <a:lnTo>
                    <a:pt x="57353" y="133845"/>
                  </a:lnTo>
                  <a:lnTo>
                    <a:pt x="76466" y="133845"/>
                  </a:lnTo>
                  <a:lnTo>
                    <a:pt x="76466" y="76479"/>
                  </a:lnTo>
                  <a:lnTo>
                    <a:pt x="76466" y="38239"/>
                  </a:lnTo>
                  <a:lnTo>
                    <a:pt x="7646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017227" y="24390607"/>
            <a:ext cx="2273316" cy="766275"/>
          </a:xfrm>
          <a:prstGeom prst="rect">
            <a:avLst/>
          </a:prstGeom>
        </p:spPr>
        <p:txBody>
          <a:bodyPr vert="horz" wrap="square" lIns="0" tIns="124118" rIns="0" bIns="0" rtlCol="0">
            <a:spAutoFit/>
          </a:bodyPr>
          <a:lstStyle/>
          <a:p>
            <a:pPr marL="26128">
              <a:spcBef>
                <a:spcPts val="977"/>
              </a:spcBef>
            </a:pP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Skann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å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lese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mer.</a:t>
            </a:r>
            <a:endParaRPr sz="1749" dirty="0">
              <a:latin typeface="Inter SemiBold"/>
              <a:cs typeface="Inter SemiBold"/>
            </a:endParaRPr>
          </a:p>
          <a:p>
            <a:pPr marL="26128">
              <a:spcBef>
                <a:spcPts val="761"/>
              </a:spcBef>
            </a:pPr>
            <a:r>
              <a:rPr sz="1749" dirty="0">
                <a:solidFill>
                  <a:srgbClr val="231F20"/>
                </a:solidFill>
                <a:latin typeface="Inter"/>
                <a:cs typeface="Inter"/>
              </a:rPr>
              <a:t>Scan</a:t>
            </a:r>
            <a:r>
              <a:rPr sz="1749" spc="-9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749" dirty="0">
                <a:solidFill>
                  <a:srgbClr val="231F20"/>
                </a:solidFill>
                <a:latin typeface="Inter"/>
                <a:cs typeface="Inter"/>
              </a:rPr>
              <a:t>to</a:t>
            </a:r>
            <a:r>
              <a:rPr sz="1749" spc="-8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749" dirty="0">
                <a:solidFill>
                  <a:srgbClr val="231F20"/>
                </a:solidFill>
                <a:latin typeface="Inter"/>
                <a:cs typeface="Inter"/>
              </a:rPr>
              <a:t>read</a:t>
            </a:r>
            <a:r>
              <a:rPr sz="1749" spc="-9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749" spc="-41" dirty="0">
                <a:solidFill>
                  <a:srgbClr val="231F20"/>
                </a:solidFill>
                <a:latin typeface="Inter"/>
                <a:cs typeface="Inter"/>
              </a:rPr>
              <a:t>more.</a:t>
            </a:r>
            <a:endParaRPr sz="1749" dirty="0">
              <a:latin typeface="Inter"/>
              <a:cs typeface="Inter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08113" y="7997872"/>
            <a:ext cx="2802450" cy="901818"/>
          </a:xfrm>
          <a:prstGeom prst="rect">
            <a:avLst/>
          </a:prstGeom>
        </p:spPr>
        <p:txBody>
          <a:bodyPr vert="horz" wrap="square" lIns="0" tIns="26130" rIns="0" bIns="0" rtlCol="0">
            <a:spAutoFit/>
          </a:bodyPr>
          <a:lstStyle/>
          <a:p>
            <a:pPr marL="26128" marR="10452" indent="-1307" algn="ctr">
              <a:lnSpc>
                <a:spcPct val="110500"/>
              </a:lnSpc>
              <a:spcBef>
                <a:spcPts val="206"/>
              </a:spcBef>
            </a:pP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kulturminner </a:t>
            </a:r>
            <a:r>
              <a:rPr sz="1749" b="1" spc="-103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Nord-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Namdalen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gjennom</a:t>
            </a:r>
            <a:r>
              <a:rPr sz="1749" b="1" spc="-7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ti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tusen</a:t>
            </a:r>
            <a:r>
              <a:rPr sz="1749" b="1" spc="-7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endParaRPr sz="1749" dirty="0">
              <a:latin typeface="Inter SemiBold"/>
              <a:cs typeface="Inter Semi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43356" y="26668298"/>
            <a:ext cx="3131689" cy="468385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97282" rIns="0" bIns="0" rtlCol="0">
            <a:spAutoFit/>
          </a:bodyPr>
          <a:lstStyle/>
          <a:p>
            <a:pPr marL="821728">
              <a:spcBef>
                <a:spcPts val="1553"/>
              </a:spcBef>
            </a:pPr>
            <a:r>
              <a:rPr sz="1749" spc="-21" dirty="0">
                <a:solidFill>
                  <a:srgbClr val="EFEDE8"/>
                </a:solidFill>
                <a:latin typeface="Inter"/>
                <a:cs typeface="Inter"/>
              </a:rPr>
              <a:t>Kommunelogo</a:t>
            </a:r>
            <a:endParaRPr sz="1749">
              <a:latin typeface="Inter"/>
              <a:cs typeface="Inter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43356" y="27630738"/>
            <a:ext cx="3131689" cy="468385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97282" rIns="0" bIns="0" rtlCol="0">
            <a:spAutoFit/>
          </a:bodyPr>
          <a:lstStyle/>
          <a:p>
            <a:pPr marL="1015078">
              <a:spcBef>
                <a:spcPts val="1553"/>
              </a:spcBef>
            </a:pPr>
            <a:r>
              <a:rPr sz="1749" spc="-21" dirty="0">
                <a:solidFill>
                  <a:srgbClr val="EFEDE8"/>
                </a:solidFill>
                <a:latin typeface="Inter"/>
                <a:cs typeface="Inter"/>
              </a:rPr>
              <a:t>Fylkeslogo</a:t>
            </a:r>
            <a:endParaRPr sz="1749">
              <a:latin typeface="Inter"/>
              <a:cs typeface="Inter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4813110" y="4073056"/>
            <a:ext cx="6098758" cy="1064685"/>
          </a:xfrm>
          <a:prstGeom prst="rect">
            <a:avLst/>
          </a:prstGeom>
        </p:spPr>
        <p:txBody>
          <a:bodyPr vert="horz" wrap="square" lIns="0" tIns="35276" rIns="0" bIns="0" rtlCol="0">
            <a:spAutoFit/>
          </a:bodyPr>
          <a:lstStyle/>
          <a:p>
            <a:pPr marL="26128">
              <a:spcBef>
                <a:spcPts val="278"/>
              </a:spcBef>
            </a:pPr>
            <a:r>
              <a:rPr sz="6687" spc="-134" dirty="0">
                <a:solidFill>
                  <a:srgbClr val="231F20"/>
                </a:solidFill>
                <a:latin typeface="Infini"/>
                <a:cs typeface="Infini"/>
              </a:rPr>
              <a:t>Overskrift</a:t>
            </a:r>
            <a:r>
              <a:rPr sz="6687" spc="-165" dirty="0">
                <a:solidFill>
                  <a:srgbClr val="231F20"/>
                </a:solidFill>
                <a:latin typeface="Infini"/>
                <a:cs typeface="Infini"/>
              </a:rPr>
              <a:t> </a:t>
            </a:r>
            <a:r>
              <a:rPr sz="6687" spc="-103" dirty="0">
                <a:solidFill>
                  <a:srgbClr val="231F20"/>
                </a:solidFill>
                <a:latin typeface="Infini"/>
                <a:cs typeface="Infini"/>
              </a:rPr>
              <a:t>norsk</a:t>
            </a:r>
            <a:endParaRPr sz="6687">
              <a:latin typeface="Infini"/>
              <a:cs typeface="Infin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813110" y="12283225"/>
            <a:ext cx="6506387" cy="1064685"/>
          </a:xfrm>
          <a:prstGeom prst="rect">
            <a:avLst/>
          </a:prstGeom>
        </p:spPr>
        <p:txBody>
          <a:bodyPr vert="horz" wrap="square" lIns="0" tIns="35276" rIns="0" bIns="0" rtlCol="0">
            <a:spAutoFit/>
          </a:bodyPr>
          <a:lstStyle/>
          <a:p>
            <a:pPr marL="26128">
              <a:spcBef>
                <a:spcPts val="278"/>
              </a:spcBef>
            </a:pPr>
            <a:r>
              <a:rPr sz="6687" spc="-134" dirty="0">
                <a:solidFill>
                  <a:srgbClr val="231F20"/>
                </a:solidFill>
                <a:latin typeface="Infini"/>
                <a:cs typeface="Infini"/>
              </a:rPr>
              <a:t>Overskrift</a:t>
            </a:r>
            <a:r>
              <a:rPr sz="6687" spc="-165" dirty="0">
                <a:solidFill>
                  <a:srgbClr val="231F20"/>
                </a:solidFill>
                <a:latin typeface="Infini"/>
                <a:cs typeface="Infini"/>
              </a:rPr>
              <a:t> </a:t>
            </a:r>
            <a:r>
              <a:rPr sz="6687" spc="-144" dirty="0">
                <a:solidFill>
                  <a:srgbClr val="231F20"/>
                </a:solidFill>
                <a:latin typeface="Infini"/>
                <a:cs typeface="Infini"/>
              </a:rPr>
              <a:t>samisk</a:t>
            </a:r>
            <a:endParaRPr sz="6687">
              <a:latin typeface="Infini"/>
              <a:cs typeface="Infin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4813113" y="20493396"/>
            <a:ext cx="6805577" cy="1064685"/>
          </a:xfrm>
          <a:prstGeom prst="rect">
            <a:avLst/>
          </a:prstGeom>
        </p:spPr>
        <p:txBody>
          <a:bodyPr vert="horz" wrap="square" lIns="0" tIns="35276" rIns="0" bIns="0" rtlCol="0">
            <a:spAutoFit/>
          </a:bodyPr>
          <a:lstStyle/>
          <a:p>
            <a:pPr marL="26128">
              <a:spcBef>
                <a:spcPts val="278"/>
              </a:spcBef>
            </a:pPr>
            <a:r>
              <a:rPr sz="6687" spc="-134" dirty="0">
                <a:solidFill>
                  <a:srgbClr val="231F20"/>
                </a:solidFill>
                <a:latin typeface="Infini"/>
                <a:cs typeface="Infini"/>
              </a:rPr>
              <a:t>Overskrift</a:t>
            </a:r>
            <a:r>
              <a:rPr sz="6687" spc="-165" dirty="0">
                <a:solidFill>
                  <a:srgbClr val="231F20"/>
                </a:solidFill>
                <a:latin typeface="Infini"/>
                <a:cs typeface="Infini"/>
              </a:rPr>
              <a:t> </a:t>
            </a:r>
            <a:r>
              <a:rPr sz="6687" spc="-154" dirty="0">
                <a:solidFill>
                  <a:srgbClr val="231F20"/>
                </a:solidFill>
                <a:latin typeface="Infini"/>
                <a:cs typeface="Infini"/>
              </a:rPr>
              <a:t>engelsk</a:t>
            </a:r>
            <a:endParaRPr sz="6687">
              <a:latin typeface="Infini"/>
              <a:cs typeface="Infin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4813113" y="5406665"/>
            <a:ext cx="4979085" cy="3944468"/>
          </a:xfrm>
          <a:prstGeom prst="rect">
            <a:avLst/>
          </a:prstGeom>
        </p:spPr>
        <p:txBody>
          <a:bodyPr vert="horz" wrap="square" lIns="0" tIns="49647" rIns="0" bIns="0" rtlCol="0">
            <a:spAutoFit/>
          </a:bodyPr>
          <a:lstStyle/>
          <a:p>
            <a:pPr marL="26128" marR="43111">
              <a:lnSpc>
                <a:spcPts val="1934"/>
              </a:lnSpc>
              <a:spcBef>
                <a:spcPts val="391"/>
              </a:spcBef>
            </a:pPr>
            <a:r>
              <a:rPr sz="1749" b="1" spc="-72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ambisiøst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formidlings-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749" b="1" spc="102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tilretteleggingsprosjekt</a:t>
            </a:r>
            <a:r>
              <a:rPr sz="1749" b="1" spc="10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749" b="1" spc="10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749" b="1" spc="10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749" b="1" spc="102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ble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påbegynt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72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 til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000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med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historie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og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Namda-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len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i </a:t>
            </a:r>
            <a:r>
              <a:rPr sz="1749" b="1" spc="-103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749" b="1" spc="-72" dirty="0">
                <a:solidFill>
                  <a:srgbClr val="231F20"/>
                </a:solidFill>
                <a:latin typeface="Inter SemiBold"/>
                <a:cs typeface="Inter SemiBold"/>
              </a:rPr>
              <a:t>Trøndelag.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 en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viktig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749" b="1" spc="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749"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samfunnsutvikling.</a:t>
            </a:r>
            <a:r>
              <a:rPr sz="1749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72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749"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749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endParaRPr sz="1749" dirty="0">
              <a:latin typeface="Inter SemiBold"/>
              <a:cs typeface="Inter SemiBold"/>
            </a:endParaRPr>
          </a:p>
          <a:p>
            <a:pPr marL="26128">
              <a:spcBef>
                <a:spcPts val="278"/>
              </a:spcBef>
            </a:pP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legger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til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rette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for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bevaring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utvikling.</a:t>
            </a:r>
            <a:endParaRPr sz="1749" dirty="0">
              <a:latin typeface="Inter SemiBold"/>
              <a:cs typeface="Inter SemiBold"/>
            </a:endParaRPr>
          </a:p>
          <a:p>
            <a:pPr marL="26128">
              <a:spcBef>
                <a:spcPts val="1286"/>
              </a:spcBef>
            </a:pP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749" dirty="0">
              <a:latin typeface="Inter SemiBold"/>
              <a:cs typeface="Inter SemiBold"/>
            </a:endParaRPr>
          </a:p>
          <a:p>
            <a:pPr marL="26128" marR="10452">
              <a:lnSpc>
                <a:spcPts val="1934"/>
              </a:lnSpc>
              <a:spcBef>
                <a:spcPts val="31"/>
              </a:spcBef>
            </a:pP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Hver av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landsdelens </a:t>
            </a:r>
            <a:r>
              <a:rPr sz="1440" spc="-62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kommuner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1992)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tilrettela kul-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turminner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utstillinger.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har det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laget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informasjonsbro-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sjyre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Fotefar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mot nord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40" dirty="0">
              <a:latin typeface="Inter"/>
              <a:cs typeface="Inter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4813113" y="9607865"/>
            <a:ext cx="5010441" cy="2018894"/>
          </a:xfrm>
          <a:prstGeom prst="rect">
            <a:avLst/>
          </a:prstGeom>
        </p:spPr>
        <p:txBody>
          <a:bodyPr vert="horz" wrap="square" lIns="0" tIns="45728" rIns="0" bIns="0" rtlCol="0">
            <a:spAutoFit/>
          </a:bodyPr>
          <a:lstStyle/>
          <a:p>
            <a:pPr marL="26128">
              <a:spcBef>
                <a:spcPts val="360"/>
              </a:spcBef>
            </a:pP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749">
              <a:latin typeface="Inter SemiBold"/>
              <a:cs typeface="Inter SemiBold"/>
            </a:endParaRPr>
          </a:p>
          <a:p>
            <a:pPr marL="26128" marR="18289">
              <a:lnSpc>
                <a:spcPts val="1934"/>
              </a:lnSpc>
              <a:spcBef>
                <a:spcPts val="31"/>
              </a:spcBef>
            </a:pP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kulturprogrammet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4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44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4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4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4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82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72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å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nordnorsk</a:t>
            </a:r>
            <a:r>
              <a:rPr sz="144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kulturhistorie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gjennom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fysiske</a:t>
            </a:r>
            <a:endParaRPr sz="1440">
              <a:latin typeface="Inter"/>
              <a:cs typeface="Inter"/>
            </a:endParaRPr>
          </a:p>
          <a:p>
            <a:pPr marL="26128">
              <a:spcBef>
                <a:spcPts val="103"/>
              </a:spcBef>
            </a:pP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objekter.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ble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de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endParaRPr sz="1440">
              <a:latin typeface="Inter"/>
              <a:cs typeface="Inter"/>
            </a:endParaRPr>
          </a:p>
          <a:p>
            <a:pPr marL="26128">
              <a:spcBef>
                <a:spcPts val="206"/>
              </a:spcBef>
            </a:pP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tre)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fylkeskommunene,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kommuner,</a:t>
            </a:r>
            <a:endParaRPr sz="1440">
              <a:latin typeface="Inter"/>
              <a:cs typeface="Inter"/>
            </a:endParaRPr>
          </a:p>
          <a:p>
            <a:pPr marL="26128">
              <a:spcBef>
                <a:spcPts val="206"/>
              </a:spcBef>
            </a:pPr>
            <a:r>
              <a:rPr sz="1440" spc="-62" dirty="0">
                <a:solidFill>
                  <a:srgbClr val="231F20"/>
                </a:solidFill>
                <a:latin typeface="Inter"/>
                <a:cs typeface="Inter"/>
              </a:rPr>
              <a:t>museer,</a:t>
            </a:r>
            <a:r>
              <a:rPr sz="144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lokalhistorikere</a:t>
            </a:r>
            <a:r>
              <a:rPr sz="144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4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historielag,</a:t>
            </a:r>
            <a:r>
              <a:rPr sz="144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44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440">
              <a:latin typeface="Inter"/>
              <a:cs typeface="Inter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0066225" y="5373772"/>
            <a:ext cx="5027425" cy="4728738"/>
          </a:xfrm>
          <a:prstGeom prst="rect">
            <a:avLst/>
          </a:prstGeom>
        </p:spPr>
        <p:txBody>
          <a:bodyPr vert="horz" wrap="square" lIns="0" tIns="45728" rIns="0" bIns="0" rtlCol="0">
            <a:spAutoFit/>
          </a:bodyPr>
          <a:lstStyle/>
          <a:p>
            <a:pPr marL="26128">
              <a:spcBef>
                <a:spcPts val="360"/>
              </a:spcBef>
            </a:pP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749" dirty="0">
              <a:latin typeface="Inter SemiBold"/>
              <a:cs typeface="Inter SemiBold"/>
            </a:endParaRPr>
          </a:p>
          <a:p>
            <a:pPr marL="26128" marR="91448">
              <a:lnSpc>
                <a:spcPts val="1934"/>
              </a:lnSpc>
              <a:spcBef>
                <a:spcPts val="31"/>
              </a:spcBef>
            </a:pP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Asitatquibea</a:t>
            </a:r>
            <a:r>
              <a:rPr sz="144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volorepratem</a:t>
            </a:r>
            <a:r>
              <a:rPr sz="144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accusam</a:t>
            </a:r>
            <a:r>
              <a:rPr sz="144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eost,</a:t>
            </a:r>
            <a:r>
              <a:rPr sz="144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corios</a:t>
            </a:r>
            <a:r>
              <a:rPr sz="144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dolorep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erferem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fugitatempel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iliquam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faciisti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est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dolupta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doloreh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endae.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Rem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quo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tem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net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audi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berferro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con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plant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imendig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nihit,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ipsam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assundi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gniatem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facimost,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unt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voluptates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nos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exeriam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res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ius molor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rehendicimus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modi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to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vel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esti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nim</a:t>
            </a:r>
            <a:endParaRPr sz="1440" dirty="0">
              <a:latin typeface="Inter"/>
              <a:cs typeface="Inter"/>
            </a:endParaRPr>
          </a:p>
          <a:p>
            <a:pPr marL="26128">
              <a:spcBef>
                <a:spcPts val="103"/>
              </a:spcBef>
            </a:pP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voles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qui con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nobit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maionsequis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molorro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comnihi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tiatus</a:t>
            </a:r>
            <a:endParaRPr sz="1440" dirty="0">
              <a:latin typeface="Inter"/>
              <a:cs typeface="Inter"/>
            </a:endParaRPr>
          </a:p>
          <a:p>
            <a:pPr marL="26128" marR="10452">
              <a:lnSpc>
                <a:spcPct val="111800"/>
              </a:lnSpc>
            </a:pPr>
            <a:r>
              <a:rPr sz="1440" spc="-62" dirty="0">
                <a:solidFill>
                  <a:srgbClr val="231F20"/>
                </a:solidFill>
                <a:latin typeface="Inter"/>
                <a:cs typeface="Inter"/>
              </a:rPr>
              <a:t>everem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fuga.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Am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quiatur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a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dolliquo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ommodi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doloria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des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minvelent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arias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miliqua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tquamet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omni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volores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volorem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quis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nem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aut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magnimeni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di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verehenis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entur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ma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volupta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epererio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volupta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sperum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as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mintis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del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ulparun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teniasperem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volut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la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cullorerum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illuptas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maximus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tionsedi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voluptaspit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atenda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siti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adio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tempera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dolorun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tiumquunt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lamendese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maioresto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mosapis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simus,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sim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eati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ommoluptatia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quia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volorat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que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nonestem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nimus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doles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volorest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eiciandam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expliquis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ero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labor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re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voluptio.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Netur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si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re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velluptatio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blacil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maximus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acerchi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cimeni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blaboribus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dolecumendus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des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ma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dolestrum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dita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audipsanda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sumqui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omnim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int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quis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autem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voluptas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dero berae.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sus.</a:t>
            </a:r>
            <a:endParaRPr sz="1440" dirty="0">
              <a:latin typeface="Inter"/>
              <a:cs typeface="Inter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0066225" y="10331959"/>
            <a:ext cx="4977778" cy="1273242"/>
          </a:xfrm>
          <a:prstGeom prst="rect">
            <a:avLst/>
          </a:prstGeom>
        </p:spPr>
        <p:txBody>
          <a:bodyPr vert="horz" wrap="square" lIns="0" tIns="45728" rIns="0" bIns="0" rtlCol="0">
            <a:spAutoFit/>
          </a:bodyPr>
          <a:lstStyle/>
          <a:p>
            <a:pPr marL="26128">
              <a:spcBef>
                <a:spcPts val="360"/>
              </a:spcBef>
            </a:pP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749" dirty="0">
              <a:latin typeface="Inter SemiBold"/>
              <a:cs typeface="Inter SemiBold"/>
            </a:endParaRPr>
          </a:p>
          <a:p>
            <a:pPr marL="26128" marR="10452">
              <a:lnSpc>
                <a:spcPts val="1934"/>
              </a:lnSpc>
              <a:spcBef>
                <a:spcPts val="31"/>
              </a:spcBef>
            </a:pP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Magnimi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nveligent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volorem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porest,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sunt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plandipsunt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rem.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Rupictum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ea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dest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quodi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ommoditaqui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rem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acipsum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fugiate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mporum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cus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si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non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rehendendi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dolectur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magnias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pienes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arum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volore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de dolo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blacepe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pro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officiet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faci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officias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rehen-</a:t>
            </a:r>
            <a:endParaRPr sz="1440" dirty="0">
              <a:latin typeface="Inter"/>
              <a:cs typeface="Inter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319345" y="5371001"/>
            <a:ext cx="4804013" cy="504978"/>
          </a:xfrm>
          <a:prstGeom prst="rect">
            <a:avLst/>
          </a:prstGeom>
        </p:spPr>
        <p:txBody>
          <a:bodyPr vert="horz" wrap="square" lIns="0" tIns="26130" rIns="0" bIns="0" rtlCol="0">
            <a:spAutoFit/>
          </a:bodyPr>
          <a:lstStyle/>
          <a:p>
            <a:pPr marL="26128" marR="10452">
              <a:lnSpc>
                <a:spcPct val="111800"/>
              </a:lnSpc>
              <a:spcBef>
                <a:spcPts val="206"/>
              </a:spcBef>
            </a:pP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dandis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ilist,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sam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fuga.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Nequasit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volupta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tatatus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doloreh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endunt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autatur?</a:t>
            </a:r>
            <a:endParaRPr sz="1440">
              <a:latin typeface="Inter"/>
              <a:cs typeface="Inter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5319342" y="6123559"/>
            <a:ext cx="4985617" cy="1516898"/>
          </a:xfrm>
          <a:prstGeom prst="rect">
            <a:avLst/>
          </a:prstGeom>
        </p:spPr>
        <p:txBody>
          <a:bodyPr vert="horz" wrap="square" lIns="0" tIns="45728" rIns="0" bIns="0" rtlCol="0">
            <a:spAutoFit/>
          </a:bodyPr>
          <a:lstStyle/>
          <a:p>
            <a:pPr marL="26128">
              <a:spcBef>
                <a:spcPts val="360"/>
              </a:spcBef>
            </a:pP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749">
              <a:latin typeface="Inter SemiBold"/>
              <a:cs typeface="Inter SemiBold"/>
            </a:endParaRPr>
          </a:p>
          <a:p>
            <a:pPr marL="26128" marR="10452">
              <a:lnSpc>
                <a:spcPts val="1934"/>
              </a:lnSpc>
              <a:spcBef>
                <a:spcPts val="31"/>
              </a:spcBef>
            </a:pP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Gitiisqui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volupta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tisquae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culluptam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atessit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ipsam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quamus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molliqu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undebisimped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eariam niminti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voluptiume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opti-us.Les abo. Acea parum nita dolorestrum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faceptur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solup-ta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ssuntem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a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di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nossi te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ius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ium serum sam, quam, atiis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verspe.</a:t>
            </a:r>
            <a:endParaRPr sz="1440">
              <a:latin typeface="Inter"/>
              <a:cs typeface="Inter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5319345" y="8117639"/>
            <a:ext cx="4597586" cy="763154"/>
          </a:xfrm>
          <a:prstGeom prst="rect">
            <a:avLst/>
          </a:prstGeom>
        </p:spPr>
        <p:txBody>
          <a:bodyPr vert="horz" wrap="square" lIns="0" tIns="24824" rIns="0" bIns="0" rtlCol="0">
            <a:spAutoFit/>
          </a:bodyPr>
          <a:lstStyle/>
          <a:p>
            <a:pPr marL="26128" marR="10452">
              <a:lnSpc>
                <a:spcPct val="120400"/>
              </a:lnSpc>
              <a:spcBef>
                <a:spcPts val="195"/>
              </a:spcBef>
            </a:pP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Mer</a:t>
            </a:r>
            <a:r>
              <a:rPr sz="133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plass</a:t>
            </a:r>
            <a:r>
              <a:rPr sz="1337"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33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bildetekst</a:t>
            </a:r>
            <a:r>
              <a:rPr sz="1337"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eller</a:t>
            </a:r>
            <a:r>
              <a:rPr sz="133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kartforklaringer</a:t>
            </a:r>
            <a:r>
              <a:rPr sz="1337"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ved</a:t>
            </a:r>
            <a:r>
              <a:rPr sz="133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spc="-41" dirty="0">
                <a:solidFill>
                  <a:srgbClr val="231F20"/>
                </a:solidFill>
                <a:latin typeface="Inter SemiBold"/>
                <a:cs typeface="Inter SemiBold"/>
              </a:rPr>
              <a:t>behov</a:t>
            </a:r>
            <a:r>
              <a:rPr sz="1337" b="1" spc="102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under</a:t>
            </a:r>
            <a:r>
              <a:rPr sz="133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tekstfeltet.</a:t>
            </a:r>
            <a:endParaRPr sz="1337">
              <a:latin typeface="Inter SemiBold"/>
              <a:cs typeface="Inter SemiBold"/>
            </a:endParaRPr>
          </a:p>
          <a:p>
            <a:pPr marL="26128">
              <a:spcBef>
                <a:spcPts val="329"/>
              </a:spcBef>
            </a:pPr>
            <a:r>
              <a:rPr sz="1337" dirty="0">
                <a:solidFill>
                  <a:srgbClr val="231F20"/>
                </a:solidFill>
                <a:latin typeface="Inter"/>
                <a:cs typeface="Inter"/>
              </a:rPr>
              <a:t>Bildeteksten</a:t>
            </a:r>
            <a:r>
              <a:rPr sz="1337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37" dirty="0">
                <a:solidFill>
                  <a:srgbClr val="231F20"/>
                </a:solidFill>
                <a:latin typeface="Inter"/>
                <a:cs typeface="Inter"/>
              </a:rPr>
              <a:t>her skal</a:t>
            </a:r>
            <a:r>
              <a:rPr sz="1337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37" dirty="0">
                <a:solidFill>
                  <a:srgbClr val="231F20"/>
                </a:solidFill>
                <a:latin typeface="Inter"/>
                <a:cs typeface="Inter"/>
              </a:rPr>
              <a:t>være på</a:t>
            </a:r>
            <a:r>
              <a:rPr sz="1337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37" spc="-21" dirty="0">
                <a:solidFill>
                  <a:srgbClr val="231F20"/>
                </a:solidFill>
                <a:latin typeface="Inter"/>
                <a:cs typeface="Inter"/>
              </a:rPr>
              <a:t>norsk.</a:t>
            </a:r>
            <a:endParaRPr sz="1337">
              <a:latin typeface="Inter"/>
              <a:cs typeface="Inter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4813113" y="13616834"/>
            <a:ext cx="4979085" cy="3944468"/>
          </a:xfrm>
          <a:prstGeom prst="rect">
            <a:avLst/>
          </a:prstGeom>
        </p:spPr>
        <p:txBody>
          <a:bodyPr vert="horz" wrap="square" lIns="0" tIns="49647" rIns="0" bIns="0" rtlCol="0">
            <a:spAutoFit/>
          </a:bodyPr>
          <a:lstStyle/>
          <a:p>
            <a:pPr marL="26128" marR="43111">
              <a:lnSpc>
                <a:spcPts val="1934"/>
              </a:lnSpc>
              <a:spcBef>
                <a:spcPts val="391"/>
              </a:spcBef>
            </a:pPr>
            <a:r>
              <a:rPr sz="1749" b="1" spc="-72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ambisiøst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formidlings-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749" b="1" spc="102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tilretteleggingsprosjekt</a:t>
            </a:r>
            <a:r>
              <a:rPr sz="1749" b="1" spc="10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749" b="1" spc="10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749" b="1" spc="10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749" b="1" spc="102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ble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påbegynt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72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 til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000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med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historie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og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Namda-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len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i </a:t>
            </a:r>
            <a:r>
              <a:rPr sz="1749" b="1" spc="-103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749" b="1" spc="-72" dirty="0">
                <a:solidFill>
                  <a:srgbClr val="231F20"/>
                </a:solidFill>
                <a:latin typeface="Inter SemiBold"/>
                <a:cs typeface="Inter SemiBold"/>
              </a:rPr>
              <a:t>Trøndelag.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 en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viktig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749" b="1" spc="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749"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samfunnsutvikling.</a:t>
            </a:r>
            <a:r>
              <a:rPr sz="1749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72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749"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749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endParaRPr sz="1749">
              <a:latin typeface="Inter SemiBold"/>
              <a:cs typeface="Inter SemiBold"/>
            </a:endParaRPr>
          </a:p>
          <a:p>
            <a:pPr marL="26128">
              <a:spcBef>
                <a:spcPts val="278"/>
              </a:spcBef>
            </a:pP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legger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til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rette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for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bevaring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utvikling.</a:t>
            </a:r>
            <a:endParaRPr sz="1749">
              <a:latin typeface="Inter SemiBold"/>
              <a:cs typeface="Inter SemiBold"/>
            </a:endParaRPr>
          </a:p>
          <a:p>
            <a:pPr marL="26128">
              <a:spcBef>
                <a:spcPts val="1286"/>
              </a:spcBef>
            </a:pP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749">
              <a:latin typeface="Inter SemiBold"/>
              <a:cs typeface="Inter SemiBold"/>
            </a:endParaRPr>
          </a:p>
          <a:p>
            <a:pPr marL="26128" marR="10452">
              <a:lnSpc>
                <a:spcPts val="1934"/>
              </a:lnSpc>
              <a:spcBef>
                <a:spcPts val="31"/>
              </a:spcBef>
            </a:pP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Hver av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landsdelens </a:t>
            </a:r>
            <a:r>
              <a:rPr sz="1440" spc="-62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kommuner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1992)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tilrettela kul-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turminner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utstillinger.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har det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laget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informasjonsbro-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sjyre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Fotefar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mot nord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40">
              <a:latin typeface="Inter"/>
              <a:cs typeface="Inter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4813113" y="17818038"/>
            <a:ext cx="5010441" cy="2018894"/>
          </a:xfrm>
          <a:prstGeom prst="rect">
            <a:avLst/>
          </a:prstGeom>
        </p:spPr>
        <p:txBody>
          <a:bodyPr vert="horz" wrap="square" lIns="0" tIns="45728" rIns="0" bIns="0" rtlCol="0">
            <a:spAutoFit/>
          </a:bodyPr>
          <a:lstStyle/>
          <a:p>
            <a:pPr marL="26128">
              <a:spcBef>
                <a:spcPts val="360"/>
              </a:spcBef>
            </a:pP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749">
              <a:latin typeface="Inter SemiBold"/>
              <a:cs typeface="Inter SemiBold"/>
            </a:endParaRPr>
          </a:p>
          <a:p>
            <a:pPr marL="26128" marR="18289">
              <a:lnSpc>
                <a:spcPts val="1934"/>
              </a:lnSpc>
              <a:spcBef>
                <a:spcPts val="31"/>
              </a:spcBef>
            </a:pP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kulturprogrammet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4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44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4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4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4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82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72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å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nordnorsk</a:t>
            </a:r>
            <a:r>
              <a:rPr sz="144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kulturhistorie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gjennom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fysiske</a:t>
            </a:r>
            <a:endParaRPr sz="1440">
              <a:latin typeface="Inter"/>
              <a:cs typeface="Inter"/>
            </a:endParaRPr>
          </a:p>
          <a:p>
            <a:pPr marL="26128">
              <a:spcBef>
                <a:spcPts val="103"/>
              </a:spcBef>
            </a:pP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objekter.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ble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de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endParaRPr sz="1440">
              <a:latin typeface="Inter"/>
              <a:cs typeface="Inter"/>
            </a:endParaRPr>
          </a:p>
          <a:p>
            <a:pPr marL="26128">
              <a:spcBef>
                <a:spcPts val="206"/>
              </a:spcBef>
            </a:pP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tre)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fylkeskommunene,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kommuner,</a:t>
            </a:r>
            <a:endParaRPr sz="1440">
              <a:latin typeface="Inter"/>
              <a:cs typeface="Inter"/>
            </a:endParaRPr>
          </a:p>
          <a:p>
            <a:pPr marL="26128">
              <a:spcBef>
                <a:spcPts val="206"/>
              </a:spcBef>
            </a:pPr>
            <a:r>
              <a:rPr sz="1440" spc="-62" dirty="0">
                <a:solidFill>
                  <a:srgbClr val="231F20"/>
                </a:solidFill>
                <a:latin typeface="Inter"/>
                <a:cs typeface="Inter"/>
              </a:rPr>
              <a:t>museer,</a:t>
            </a:r>
            <a:r>
              <a:rPr sz="144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lokalhistorikere</a:t>
            </a:r>
            <a:r>
              <a:rPr sz="144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4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historielag,</a:t>
            </a:r>
            <a:r>
              <a:rPr sz="144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44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440">
              <a:latin typeface="Inter"/>
              <a:cs typeface="Inter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0066225" y="13583941"/>
            <a:ext cx="5027425" cy="4728738"/>
          </a:xfrm>
          <a:prstGeom prst="rect">
            <a:avLst/>
          </a:prstGeom>
        </p:spPr>
        <p:txBody>
          <a:bodyPr vert="horz" wrap="square" lIns="0" tIns="45728" rIns="0" bIns="0" rtlCol="0">
            <a:spAutoFit/>
          </a:bodyPr>
          <a:lstStyle/>
          <a:p>
            <a:pPr marL="26128">
              <a:spcBef>
                <a:spcPts val="360"/>
              </a:spcBef>
            </a:pP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749">
              <a:latin typeface="Inter SemiBold"/>
              <a:cs typeface="Inter SemiBold"/>
            </a:endParaRPr>
          </a:p>
          <a:p>
            <a:pPr marL="26128" marR="91448">
              <a:lnSpc>
                <a:spcPts val="1934"/>
              </a:lnSpc>
              <a:spcBef>
                <a:spcPts val="31"/>
              </a:spcBef>
            </a:pP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Asitatquibea</a:t>
            </a:r>
            <a:r>
              <a:rPr sz="144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volorepratem</a:t>
            </a:r>
            <a:r>
              <a:rPr sz="144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accusam</a:t>
            </a:r>
            <a:r>
              <a:rPr sz="144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eost,</a:t>
            </a:r>
            <a:r>
              <a:rPr sz="144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corios</a:t>
            </a:r>
            <a:r>
              <a:rPr sz="144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dolorep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erferem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fugitatempel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iliquam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faciisti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est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dolupta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doloreh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endae.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Rem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quo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tem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net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audi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berferro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con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plant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imendig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nihit,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ipsam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assundi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gniatem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facimost,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unt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voluptates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nos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exeriam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res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ius molor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rehendicimus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modi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to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vel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esti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nim</a:t>
            </a:r>
            <a:endParaRPr sz="1440">
              <a:latin typeface="Inter"/>
              <a:cs typeface="Inter"/>
            </a:endParaRPr>
          </a:p>
          <a:p>
            <a:pPr marL="26128">
              <a:spcBef>
                <a:spcPts val="103"/>
              </a:spcBef>
            </a:pP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voles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qui con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nobit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maionsequis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molorro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comnihi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tiatus</a:t>
            </a:r>
            <a:endParaRPr sz="1440">
              <a:latin typeface="Inter"/>
              <a:cs typeface="Inter"/>
            </a:endParaRPr>
          </a:p>
          <a:p>
            <a:pPr marL="26128" marR="10452">
              <a:lnSpc>
                <a:spcPct val="111800"/>
              </a:lnSpc>
            </a:pPr>
            <a:r>
              <a:rPr sz="1440" spc="-62" dirty="0">
                <a:solidFill>
                  <a:srgbClr val="231F20"/>
                </a:solidFill>
                <a:latin typeface="Inter"/>
                <a:cs typeface="Inter"/>
              </a:rPr>
              <a:t>everem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fuga.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Am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quiatur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a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dolliquo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ommodi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doloria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des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minvelent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arias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miliqua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tquamet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omni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volores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volorem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quis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nem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aut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magnimeni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di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verehenis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entur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ma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volupta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epererio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volupta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sperum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as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mintis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del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ulparun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teniasperem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volut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la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cullorerum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illuptas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maximus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tionsedi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voluptaspit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atenda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siti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adio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tempera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dolorun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tiumquunt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lamendese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maioresto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mosapis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simus,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sim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eati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ommoluptatia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quia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volorat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que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nonestem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nimus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doles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volorest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eiciandam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expliquis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ero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labor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re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voluptio.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Netur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si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re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velluptatio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blacil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maximus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acerchi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cimeni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blaboribus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dolecumendus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des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ma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dolestrum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dita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audipsanda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sumqui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omnim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int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quis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autem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voluptas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dero berae.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sus.</a:t>
            </a:r>
            <a:endParaRPr sz="1440">
              <a:latin typeface="Inter"/>
              <a:cs typeface="Inter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0066225" y="18542127"/>
            <a:ext cx="4977778" cy="1273242"/>
          </a:xfrm>
          <a:prstGeom prst="rect">
            <a:avLst/>
          </a:prstGeom>
        </p:spPr>
        <p:txBody>
          <a:bodyPr vert="horz" wrap="square" lIns="0" tIns="45728" rIns="0" bIns="0" rtlCol="0">
            <a:spAutoFit/>
          </a:bodyPr>
          <a:lstStyle/>
          <a:p>
            <a:pPr marL="26128">
              <a:spcBef>
                <a:spcPts val="360"/>
              </a:spcBef>
            </a:pP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749">
              <a:latin typeface="Inter SemiBold"/>
              <a:cs typeface="Inter SemiBold"/>
            </a:endParaRPr>
          </a:p>
          <a:p>
            <a:pPr marL="26128" marR="10452">
              <a:lnSpc>
                <a:spcPts val="1934"/>
              </a:lnSpc>
              <a:spcBef>
                <a:spcPts val="31"/>
              </a:spcBef>
            </a:pP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Magnimi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nveligent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volorem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porest,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sunt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plandipsunt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rem.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Rupictum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ea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dest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quodi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ommoditaqui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rem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acipsum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fugiate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mporum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cus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si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non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rehendendi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dolectur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magnias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pienes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arum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volore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de dolo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blacepe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pro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officiet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faci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officias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rehen-</a:t>
            </a:r>
            <a:endParaRPr sz="1440">
              <a:latin typeface="Inter"/>
              <a:cs typeface="Inter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5319345" y="13581165"/>
            <a:ext cx="4804013" cy="504978"/>
          </a:xfrm>
          <a:prstGeom prst="rect">
            <a:avLst/>
          </a:prstGeom>
        </p:spPr>
        <p:txBody>
          <a:bodyPr vert="horz" wrap="square" lIns="0" tIns="26130" rIns="0" bIns="0" rtlCol="0">
            <a:spAutoFit/>
          </a:bodyPr>
          <a:lstStyle/>
          <a:p>
            <a:pPr marL="26128" marR="10452">
              <a:lnSpc>
                <a:spcPct val="111800"/>
              </a:lnSpc>
              <a:spcBef>
                <a:spcPts val="206"/>
              </a:spcBef>
            </a:pP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dandis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ilist,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sam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fuga.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Nequasit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volupta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tatatus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doloreh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endunt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autatur?</a:t>
            </a:r>
            <a:endParaRPr sz="1440">
              <a:latin typeface="Inter"/>
              <a:cs typeface="Inter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5319342" y="14333730"/>
            <a:ext cx="4985617" cy="1516898"/>
          </a:xfrm>
          <a:prstGeom prst="rect">
            <a:avLst/>
          </a:prstGeom>
        </p:spPr>
        <p:txBody>
          <a:bodyPr vert="horz" wrap="square" lIns="0" tIns="45728" rIns="0" bIns="0" rtlCol="0">
            <a:spAutoFit/>
          </a:bodyPr>
          <a:lstStyle/>
          <a:p>
            <a:pPr marL="26128">
              <a:spcBef>
                <a:spcPts val="360"/>
              </a:spcBef>
            </a:pP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749">
              <a:latin typeface="Inter SemiBold"/>
              <a:cs typeface="Inter SemiBold"/>
            </a:endParaRPr>
          </a:p>
          <a:p>
            <a:pPr marL="26128" marR="10452">
              <a:lnSpc>
                <a:spcPts val="1934"/>
              </a:lnSpc>
              <a:spcBef>
                <a:spcPts val="31"/>
              </a:spcBef>
            </a:pP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Gitiisqui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volupta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tisquae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culluptam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atessit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ipsam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quamus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molliqu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undebisimped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eariam niminti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voluptiume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opti-us.Les abo. Acea parum nita dolorestrum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faceptur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solup-ta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ssuntem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a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di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nossi te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ius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ium serum sam, quam, atiis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verspe.</a:t>
            </a:r>
            <a:endParaRPr sz="1440">
              <a:latin typeface="Inter"/>
              <a:cs typeface="Inter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5319345" y="16327806"/>
            <a:ext cx="4597586" cy="763154"/>
          </a:xfrm>
          <a:prstGeom prst="rect">
            <a:avLst/>
          </a:prstGeom>
        </p:spPr>
        <p:txBody>
          <a:bodyPr vert="horz" wrap="square" lIns="0" tIns="24824" rIns="0" bIns="0" rtlCol="0">
            <a:spAutoFit/>
          </a:bodyPr>
          <a:lstStyle/>
          <a:p>
            <a:pPr marL="26128" marR="10452">
              <a:lnSpc>
                <a:spcPct val="120400"/>
              </a:lnSpc>
              <a:spcBef>
                <a:spcPts val="195"/>
              </a:spcBef>
            </a:pP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Mer</a:t>
            </a:r>
            <a:r>
              <a:rPr sz="133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plass</a:t>
            </a:r>
            <a:r>
              <a:rPr sz="1337"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33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bildetekst</a:t>
            </a:r>
            <a:r>
              <a:rPr sz="1337"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eller</a:t>
            </a:r>
            <a:r>
              <a:rPr sz="133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kartforklaringer</a:t>
            </a:r>
            <a:r>
              <a:rPr sz="1337"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ved</a:t>
            </a:r>
            <a:r>
              <a:rPr sz="133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spc="-41" dirty="0">
                <a:solidFill>
                  <a:srgbClr val="231F20"/>
                </a:solidFill>
                <a:latin typeface="Inter SemiBold"/>
                <a:cs typeface="Inter SemiBold"/>
              </a:rPr>
              <a:t>behov</a:t>
            </a:r>
            <a:r>
              <a:rPr sz="1337" b="1" spc="102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under</a:t>
            </a:r>
            <a:r>
              <a:rPr sz="133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tekstfeltet.</a:t>
            </a:r>
            <a:endParaRPr sz="1337">
              <a:latin typeface="Inter SemiBold"/>
              <a:cs typeface="Inter SemiBold"/>
            </a:endParaRPr>
          </a:p>
          <a:p>
            <a:pPr marL="26128">
              <a:spcBef>
                <a:spcPts val="329"/>
              </a:spcBef>
            </a:pPr>
            <a:r>
              <a:rPr sz="1337" dirty="0">
                <a:solidFill>
                  <a:srgbClr val="231F20"/>
                </a:solidFill>
                <a:latin typeface="Inter"/>
                <a:cs typeface="Inter"/>
              </a:rPr>
              <a:t>Bildeteksten</a:t>
            </a:r>
            <a:r>
              <a:rPr sz="1337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37" dirty="0">
                <a:solidFill>
                  <a:srgbClr val="231F20"/>
                </a:solidFill>
                <a:latin typeface="Inter"/>
                <a:cs typeface="Inter"/>
              </a:rPr>
              <a:t>her skal</a:t>
            </a:r>
            <a:r>
              <a:rPr sz="1337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37" dirty="0">
                <a:solidFill>
                  <a:srgbClr val="231F20"/>
                </a:solidFill>
                <a:latin typeface="Inter"/>
                <a:cs typeface="Inter"/>
              </a:rPr>
              <a:t>være på</a:t>
            </a:r>
            <a:r>
              <a:rPr sz="1337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37" spc="-21" dirty="0">
                <a:solidFill>
                  <a:srgbClr val="231F20"/>
                </a:solidFill>
                <a:latin typeface="Inter"/>
                <a:cs typeface="Inter"/>
              </a:rPr>
              <a:t>samisk.</a:t>
            </a:r>
            <a:endParaRPr sz="1337">
              <a:latin typeface="Inter"/>
              <a:cs typeface="Inter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4813113" y="21827005"/>
            <a:ext cx="4979085" cy="3944468"/>
          </a:xfrm>
          <a:prstGeom prst="rect">
            <a:avLst/>
          </a:prstGeom>
        </p:spPr>
        <p:txBody>
          <a:bodyPr vert="horz" wrap="square" lIns="0" tIns="49647" rIns="0" bIns="0" rtlCol="0">
            <a:spAutoFit/>
          </a:bodyPr>
          <a:lstStyle/>
          <a:p>
            <a:pPr marL="26128" marR="43111">
              <a:lnSpc>
                <a:spcPts val="1934"/>
              </a:lnSpc>
              <a:spcBef>
                <a:spcPts val="391"/>
              </a:spcBef>
            </a:pPr>
            <a:r>
              <a:rPr sz="1749" b="1" spc="-72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ambisiøst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formidlings-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749" b="1" spc="102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tilretteleggingsprosjekt</a:t>
            </a:r>
            <a:r>
              <a:rPr sz="1749" b="1" spc="10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749" b="1" spc="10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749" b="1" spc="10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749" b="1" spc="102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ble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påbegynt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72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 til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000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med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historie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749" b="1" spc="-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og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Namda-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len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i </a:t>
            </a:r>
            <a:r>
              <a:rPr sz="1749" b="1" spc="-103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749" b="1" spc="-72" dirty="0">
                <a:solidFill>
                  <a:srgbClr val="231F20"/>
                </a:solidFill>
                <a:latin typeface="Inter SemiBold"/>
                <a:cs typeface="Inter SemiBold"/>
              </a:rPr>
              <a:t>Trøndelag.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749" b="1" dirty="0">
                <a:solidFill>
                  <a:srgbClr val="231F20"/>
                </a:solidFill>
                <a:latin typeface="Inter SemiBold"/>
                <a:cs typeface="Inter SemiBold"/>
              </a:rPr>
              <a:t> en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viktig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749" b="1" spc="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749"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samfunnsutvikling.</a:t>
            </a:r>
            <a:r>
              <a:rPr sz="1749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72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749"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749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endParaRPr sz="1749" dirty="0">
              <a:latin typeface="Inter SemiBold"/>
              <a:cs typeface="Inter SemiBold"/>
            </a:endParaRPr>
          </a:p>
          <a:p>
            <a:pPr marL="26128">
              <a:spcBef>
                <a:spcPts val="278"/>
              </a:spcBef>
            </a:pP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legger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til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rette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for </a:t>
            </a:r>
            <a:r>
              <a:rPr sz="1749" b="1" spc="-62" dirty="0">
                <a:solidFill>
                  <a:srgbClr val="231F20"/>
                </a:solidFill>
                <a:latin typeface="Inter SemiBold"/>
                <a:cs typeface="Inter SemiBold"/>
              </a:rPr>
              <a:t>bevaring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4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utvikling.</a:t>
            </a:r>
            <a:endParaRPr sz="1749" dirty="0">
              <a:latin typeface="Inter SemiBold"/>
              <a:cs typeface="Inter SemiBold"/>
            </a:endParaRPr>
          </a:p>
          <a:p>
            <a:pPr marL="26128">
              <a:spcBef>
                <a:spcPts val="1286"/>
              </a:spcBef>
            </a:pP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749" dirty="0">
              <a:latin typeface="Inter SemiBold"/>
              <a:cs typeface="Inter SemiBold"/>
            </a:endParaRPr>
          </a:p>
          <a:p>
            <a:pPr marL="26128" marR="10452">
              <a:lnSpc>
                <a:spcPts val="1934"/>
              </a:lnSpc>
              <a:spcBef>
                <a:spcPts val="31"/>
              </a:spcBef>
            </a:pP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Hver av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landsdelens </a:t>
            </a:r>
            <a:r>
              <a:rPr sz="1440" spc="-62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kommuner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1992)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tilrettela kul-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turminner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utstillinger.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har det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laget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informasjonsbro-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sjyre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Fotefar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mot nord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40" dirty="0">
              <a:latin typeface="Inter"/>
              <a:cs typeface="Inter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4813113" y="26028204"/>
            <a:ext cx="5010441" cy="2018894"/>
          </a:xfrm>
          <a:prstGeom prst="rect">
            <a:avLst/>
          </a:prstGeom>
        </p:spPr>
        <p:txBody>
          <a:bodyPr vert="horz" wrap="square" lIns="0" tIns="45728" rIns="0" bIns="0" rtlCol="0">
            <a:spAutoFit/>
          </a:bodyPr>
          <a:lstStyle/>
          <a:p>
            <a:pPr marL="26128">
              <a:spcBef>
                <a:spcPts val="360"/>
              </a:spcBef>
            </a:pP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749">
              <a:latin typeface="Inter SemiBold"/>
              <a:cs typeface="Inter SemiBold"/>
            </a:endParaRPr>
          </a:p>
          <a:p>
            <a:pPr marL="26128" marR="18289">
              <a:lnSpc>
                <a:spcPts val="1934"/>
              </a:lnSpc>
              <a:spcBef>
                <a:spcPts val="31"/>
              </a:spcBef>
            </a:pP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kulturprogrammet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4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44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4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4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4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82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72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å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nordnorsk</a:t>
            </a:r>
            <a:r>
              <a:rPr sz="144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kulturhistorie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gjennom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fysiske</a:t>
            </a:r>
            <a:endParaRPr sz="1440">
              <a:latin typeface="Inter"/>
              <a:cs typeface="Inter"/>
            </a:endParaRPr>
          </a:p>
          <a:p>
            <a:pPr marL="26128">
              <a:spcBef>
                <a:spcPts val="103"/>
              </a:spcBef>
            </a:pP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objekter.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ble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de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endParaRPr sz="1440">
              <a:latin typeface="Inter"/>
              <a:cs typeface="Inter"/>
            </a:endParaRPr>
          </a:p>
          <a:p>
            <a:pPr marL="26128">
              <a:spcBef>
                <a:spcPts val="206"/>
              </a:spcBef>
            </a:pP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tre)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fylkeskommunene,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kommuner,</a:t>
            </a:r>
            <a:endParaRPr sz="1440">
              <a:latin typeface="Inter"/>
              <a:cs typeface="Inter"/>
            </a:endParaRPr>
          </a:p>
          <a:p>
            <a:pPr marL="26128">
              <a:spcBef>
                <a:spcPts val="206"/>
              </a:spcBef>
            </a:pPr>
            <a:r>
              <a:rPr sz="1440" spc="-62" dirty="0">
                <a:solidFill>
                  <a:srgbClr val="231F20"/>
                </a:solidFill>
                <a:latin typeface="Inter"/>
                <a:cs typeface="Inter"/>
              </a:rPr>
              <a:t>museer,</a:t>
            </a:r>
            <a:r>
              <a:rPr sz="144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lokalhistorikere</a:t>
            </a:r>
            <a:r>
              <a:rPr sz="144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4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historielag,</a:t>
            </a:r>
            <a:r>
              <a:rPr sz="144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440" spc="5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440">
              <a:latin typeface="Inter"/>
              <a:cs typeface="Inter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0066225" y="21794110"/>
            <a:ext cx="5027425" cy="4728738"/>
          </a:xfrm>
          <a:prstGeom prst="rect">
            <a:avLst/>
          </a:prstGeom>
        </p:spPr>
        <p:txBody>
          <a:bodyPr vert="horz" wrap="square" lIns="0" tIns="45728" rIns="0" bIns="0" rtlCol="0">
            <a:spAutoFit/>
          </a:bodyPr>
          <a:lstStyle/>
          <a:p>
            <a:pPr marL="26128">
              <a:spcBef>
                <a:spcPts val="360"/>
              </a:spcBef>
            </a:pP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749">
              <a:latin typeface="Inter SemiBold"/>
              <a:cs typeface="Inter SemiBold"/>
            </a:endParaRPr>
          </a:p>
          <a:p>
            <a:pPr marL="26128" marR="91448">
              <a:lnSpc>
                <a:spcPts val="1934"/>
              </a:lnSpc>
              <a:spcBef>
                <a:spcPts val="31"/>
              </a:spcBef>
            </a:pP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Asitatquibea</a:t>
            </a:r>
            <a:r>
              <a:rPr sz="144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volorepratem</a:t>
            </a:r>
            <a:r>
              <a:rPr sz="144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accusam</a:t>
            </a:r>
            <a:r>
              <a:rPr sz="144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eost,</a:t>
            </a:r>
            <a:r>
              <a:rPr sz="1440" spc="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corios</a:t>
            </a:r>
            <a:r>
              <a:rPr sz="1440" spc="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dolorep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erferem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fugitatempel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iliquam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faciisti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est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dolupta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doloreh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endae.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Rem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quo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tem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net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audi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berferro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con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plant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imendig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nihit,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ipsam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assundi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gniatem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facimost,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unt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voluptates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nos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exeriam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res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ius molor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rehendicimus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modi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to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vel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esti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nim</a:t>
            </a:r>
            <a:endParaRPr sz="1440">
              <a:latin typeface="Inter"/>
              <a:cs typeface="Inter"/>
            </a:endParaRPr>
          </a:p>
          <a:p>
            <a:pPr marL="26128">
              <a:spcBef>
                <a:spcPts val="103"/>
              </a:spcBef>
            </a:pP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voles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qui con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nobit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maionsequis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molorro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comnihi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tiatus</a:t>
            </a:r>
            <a:endParaRPr sz="1440">
              <a:latin typeface="Inter"/>
              <a:cs typeface="Inter"/>
            </a:endParaRPr>
          </a:p>
          <a:p>
            <a:pPr marL="26128" marR="10452">
              <a:lnSpc>
                <a:spcPct val="111800"/>
              </a:lnSpc>
            </a:pPr>
            <a:r>
              <a:rPr sz="1440" spc="-62" dirty="0">
                <a:solidFill>
                  <a:srgbClr val="231F20"/>
                </a:solidFill>
                <a:latin typeface="Inter"/>
                <a:cs typeface="Inter"/>
              </a:rPr>
              <a:t>everem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fuga.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Am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quiatur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a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dolliquo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ommodi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doloria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des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minvelent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arias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miliqua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tquamet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omni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volores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volorem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quis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nem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aut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magnimeni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di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verehenis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entur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ma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volupta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epererio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volupta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sperum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as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mintis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del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ulparun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teniasperem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volut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la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cullorerum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illuptas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maximus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tionsedi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voluptaspit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atenda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siti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adio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tempera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dolorun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tiumquunt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lamendese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maioresto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mosapis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simus,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sim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eati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ommoluptatia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quia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volorat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que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nonestem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nimus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doles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volorest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eiciandam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expliquis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ero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labor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re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voluptio.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Netur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si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re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velluptatio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blacil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maximus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acerchi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cimeni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blaboribus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dolecumendus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des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ma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dolestrum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dita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audipsanda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sumqui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omnim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int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quis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autem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voluptas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dero berae.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sus.</a:t>
            </a:r>
            <a:endParaRPr sz="1440">
              <a:latin typeface="Inter"/>
              <a:cs typeface="Inter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0066225" y="26752294"/>
            <a:ext cx="4977778" cy="1273242"/>
          </a:xfrm>
          <a:prstGeom prst="rect">
            <a:avLst/>
          </a:prstGeom>
        </p:spPr>
        <p:txBody>
          <a:bodyPr vert="horz" wrap="square" lIns="0" tIns="45728" rIns="0" bIns="0" rtlCol="0">
            <a:spAutoFit/>
          </a:bodyPr>
          <a:lstStyle/>
          <a:p>
            <a:pPr marL="26128">
              <a:spcBef>
                <a:spcPts val="360"/>
              </a:spcBef>
            </a:pP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749">
              <a:latin typeface="Inter SemiBold"/>
              <a:cs typeface="Inter SemiBold"/>
            </a:endParaRPr>
          </a:p>
          <a:p>
            <a:pPr marL="26128" marR="10452">
              <a:lnSpc>
                <a:spcPts val="1934"/>
              </a:lnSpc>
              <a:spcBef>
                <a:spcPts val="31"/>
              </a:spcBef>
            </a:pP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Magnimi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nveligent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volorem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porest,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sunt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plandipsunt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rem.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Rupictum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ea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dest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quodi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ommoditaqui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rem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acipsum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fugiate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mporum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cus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si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non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rehendendi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dolectur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magnias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pienes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arum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volore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de dolo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blacepe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pro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officiet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faci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officias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rehen-</a:t>
            </a:r>
            <a:endParaRPr sz="1440">
              <a:latin typeface="Inter"/>
              <a:cs typeface="Inter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5319345" y="21791336"/>
            <a:ext cx="4804013" cy="504978"/>
          </a:xfrm>
          <a:prstGeom prst="rect">
            <a:avLst/>
          </a:prstGeom>
        </p:spPr>
        <p:txBody>
          <a:bodyPr vert="horz" wrap="square" lIns="0" tIns="26130" rIns="0" bIns="0" rtlCol="0">
            <a:spAutoFit/>
          </a:bodyPr>
          <a:lstStyle/>
          <a:p>
            <a:pPr marL="26128" marR="10452">
              <a:lnSpc>
                <a:spcPct val="111800"/>
              </a:lnSpc>
              <a:spcBef>
                <a:spcPts val="206"/>
              </a:spcBef>
            </a:pP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dandis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ilist,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sam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fuga.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Nequasit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volupta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tatatus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 doloreh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endunt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autatur?</a:t>
            </a:r>
            <a:endParaRPr sz="1440">
              <a:latin typeface="Inter"/>
              <a:cs typeface="Inter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5319342" y="22543898"/>
            <a:ext cx="4985617" cy="1516898"/>
          </a:xfrm>
          <a:prstGeom prst="rect">
            <a:avLst/>
          </a:prstGeom>
        </p:spPr>
        <p:txBody>
          <a:bodyPr vert="horz" wrap="square" lIns="0" tIns="45728" rIns="0" bIns="0" rtlCol="0">
            <a:spAutoFit/>
          </a:bodyPr>
          <a:lstStyle/>
          <a:p>
            <a:pPr marL="26128">
              <a:spcBef>
                <a:spcPts val="360"/>
              </a:spcBef>
            </a:pPr>
            <a:r>
              <a:rPr sz="1749" b="1" spc="-5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749" b="1" spc="-1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749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749">
              <a:latin typeface="Inter SemiBold"/>
              <a:cs typeface="Inter SemiBold"/>
            </a:endParaRPr>
          </a:p>
          <a:p>
            <a:pPr marL="26128" marR="10452">
              <a:lnSpc>
                <a:spcPts val="1934"/>
              </a:lnSpc>
              <a:spcBef>
                <a:spcPts val="31"/>
              </a:spcBef>
            </a:pP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Gitiisqui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volupta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tisquae</a:t>
            </a:r>
            <a:r>
              <a:rPr sz="1440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culluptam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atessit</a:t>
            </a:r>
            <a:r>
              <a:rPr sz="1440" spc="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ipsam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quamus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molliqu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undebisimped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40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eariam niminti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voluptiume 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opti-us.Les abo. Acea parum nita dolorestrum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-3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faceptur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solup-ta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51" dirty="0">
                <a:solidFill>
                  <a:srgbClr val="231F20"/>
                </a:solidFill>
                <a:latin typeface="Inter"/>
                <a:cs typeface="Inter"/>
              </a:rPr>
              <a:t>ssuntem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dirty="0">
                <a:solidFill>
                  <a:srgbClr val="231F20"/>
                </a:solidFill>
                <a:latin typeface="Inter"/>
                <a:cs typeface="Inter"/>
              </a:rPr>
              <a:t>a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di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nossi te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ius</a:t>
            </a:r>
            <a:r>
              <a:rPr sz="1440" spc="-41" dirty="0">
                <a:solidFill>
                  <a:srgbClr val="231F20"/>
                </a:solidFill>
                <a:latin typeface="Inter"/>
                <a:cs typeface="Inter"/>
              </a:rPr>
              <a:t> ium serum sam, quam, atiis</a:t>
            </a:r>
            <a:r>
              <a:rPr sz="1440" spc="102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40" spc="-21" dirty="0">
                <a:solidFill>
                  <a:srgbClr val="231F20"/>
                </a:solidFill>
                <a:latin typeface="Inter"/>
                <a:cs typeface="Inter"/>
              </a:rPr>
              <a:t>verspe.</a:t>
            </a:r>
            <a:endParaRPr sz="1440">
              <a:latin typeface="Inter"/>
              <a:cs typeface="Inter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5319345" y="24537975"/>
            <a:ext cx="4597586" cy="763154"/>
          </a:xfrm>
          <a:prstGeom prst="rect">
            <a:avLst/>
          </a:prstGeom>
        </p:spPr>
        <p:txBody>
          <a:bodyPr vert="horz" wrap="square" lIns="0" tIns="24824" rIns="0" bIns="0" rtlCol="0">
            <a:spAutoFit/>
          </a:bodyPr>
          <a:lstStyle/>
          <a:p>
            <a:pPr marL="26128" marR="10452">
              <a:lnSpc>
                <a:spcPct val="120400"/>
              </a:lnSpc>
              <a:spcBef>
                <a:spcPts val="195"/>
              </a:spcBef>
            </a:pP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Mer</a:t>
            </a:r>
            <a:r>
              <a:rPr sz="133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plass</a:t>
            </a:r>
            <a:r>
              <a:rPr sz="1337"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33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bildetekst</a:t>
            </a:r>
            <a:r>
              <a:rPr sz="1337"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eller</a:t>
            </a:r>
            <a:r>
              <a:rPr sz="133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kartforklaringer</a:t>
            </a:r>
            <a:r>
              <a:rPr sz="1337" b="1" spc="3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ved</a:t>
            </a:r>
            <a:r>
              <a:rPr sz="133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spc="-41" dirty="0">
                <a:solidFill>
                  <a:srgbClr val="231F20"/>
                </a:solidFill>
                <a:latin typeface="Inter SemiBold"/>
                <a:cs typeface="Inter SemiBold"/>
              </a:rPr>
              <a:t>behov</a:t>
            </a:r>
            <a:r>
              <a:rPr sz="1337" b="1" spc="102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37" b="1" dirty="0">
                <a:solidFill>
                  <a:srgbClr val="231F20"/>
                </a:solidFill>
                <a:latin typeface="Inter SemiBold"/>
                <a:cs typeface="Inter SemiBold"/>
              </a:rPr>
              <a:t>under</a:t>
            </a:r>
            <a:r>
              <a:rPr sz="133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tekstfeltet.</a:t>
            </a:r>
            <a:endParaRPr sz="1337">
              <a:latin typeface="Inter SemiBold"/>
              <a:cs typeface="Inter SemiBold"/>
            </a:endParaRPr>
          </a:p>
          <a:p>
            <a:pPr marL="26128">
              <a:spcBef>
                <a:spcPts val="329"/>
              </a:spcBef>
            </a:pPr>
            <a:r>
              <a:rPr sz="1337" dirty="0">
                <a:solidFill>
                  <a:srgbClr val="231F20"/>
                </a:solidFill>
                <a:latin typeface="Inter"/>
                <a:cs typeface="Inter"/>
              </a:rPr>
              <a:t>Bildeteksten</a:t>
            </a:r>
            <a:r>
              <a:rPr sz="1337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37" dirty="0">
                <a:solidFill>
                  <a:srgbClr val="231F20"/>
                </a:solidFill>
                <a:latin typeface="Inter"/>
                <a:cs typeface="Inter"/>
              </a:rPr>
              <a:t>her skal</a:t>
            </a:r>
            <a:r>
              <a:rPr sz="1337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37" dirty="0">
                <a:solidFill>
                  <a:srgbClr val="231F20"/>
                </a:solidFill>
                <a:latin typeface="Inter"/>
                <a:cs typeface="Inter"/>
              </a:rPr>
              <a:t>være på</a:t>
            </a:r>
            <a:r>
              <a:rPr sz="1337" spc="-1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37" spc="-21" dirty="0">
                <a:solidFill>
                  <a:srgbClr val="231F20"/>
                </a:solidFill>
                <a:latin typeface="Inter"/>
                <a:cs typeface="Inter"/>
              </a:rPr>
              <a:t>engelsk.</a:t>
            </a:r>
            <a:endParaRPr sz="1337">
              <a:latin typeface="Inter"/>
              <a:cs typeface="Inter"/>
            </a:endParaRPr>
          </a:p>
        </p:txBody>
      </p:sp>
      <p:sp>
        <p:nvSpPr>
          <p:cNvPr id="43" name="object 43" descr="$PPTXTitle"/>
          <p:cNvSpPr txBox="1">
            <a:spLocks noGrp="1"/>
          </p:cNvSpPr>
          <p:nvPr>
            <p:ph type="title"/>
          </p:nvPr>
        </p:nvSpPr>
        <p:spPr>
          <a:xfrm>
            <a:off x="24813110" y="742731"/>
            <a:ext cx="23082622" cy="2703168"/>
          </a:xfrm>
          <a:prstGeom prst="rect">
            <a:avLst/>
          </a:prstGeom>
        </p:spPr>
        <p:txBody>
          <a:bodyPr vert="horz" wrap="square" lIns="0" tIns="27437" rIns="0" bIns="0" rtlCol="0">
            <a:spAutoFit/>
          </a:bodyPr>
          <a:lstStyle/>
          <a:p>
            <a:pPr marL="26128">
              <a:spcBef>
                <a:spcPts val="216"/>
              </a:spcBef>
            </a:pPr>
            <a:r>
              <a:rPr spc="-576" dirty="0"/>
              <a:t>Hovedoverskrift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47bf99-4bae-4230-82bc-f325855aa395">
      <Terms xmlns="http://schemas.microsoft.com/office/infopath/2007/PartnerControls"/>
    </lcf76f155ced4ddcb4097134ff3c332f>
    <TaxCatchAll xmlns="3a41e556-f55c-4b48-a0ce-b753c153378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1354B750F87A4CB15F4A1FC7B88A6A" ma:contentTypeVersion="16" ma:contentTypeDescription="Opprett et nytt dokument." ma:contentTypeScope="" ma:versionID="9d44979306450772dcca23afa9ed1741">
  <xsd:schema xmlns:xsd="http://www.w3.org/2001/XMLSchema" xmlns:xs="http://www.w3.org/2001/XMLSchema" xmlns:p="http://schemas.microsoft.com/office/2006/metadata/properties" xmlns:ns2="2f47bf99-4bae-4230-82bc-f325855aa395" xmlns:ns3="3a41e556-f55c-4b48-a0ce-b753c1533783" targetNamespace="http://schemas.microsoft.com/office/2006/metadata/properties" ma:root="true" ma:fieldsID="7ac2778b60afa3d69d3b938b31701c40" ns2:_="" ns3:_="">
    <xsd:import namespace="2f47bf99-4bae-4230-82bc-f325855aa395"/>
    <xsd:import namespace="3a41e556-f55c-4b48-a0ce-b753c15337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7bf99-4bae-4230-82bc-f325855aa3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bc2d29e2-2ecc-47a0-9137-72af897a7c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1e556-f55c-4b48-a0ce-b753c153378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4de23f4-c568-4fe3-8cce-6f0dc9463399}" ma:internalName="TaxCatchAll" ma:showField="CatchAllData" ma:web="3a41e556-f55c-4b48-a0ce-b753c1533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E72F5C-2809-4CB0-A3CE-517703900D84}">
  <ds:schemaRefs>
    <ds:schemaRef ds:uri="http://schemas.microsoft.com/office/2006/metadata/properties"/>
    <ds:schemaRef ds:uri="http://schemas.microsoft.com/office/infopath/2007/PartnerControls"/>
    <ds:schemaRef ds:uri="2f47bf99-4bae-4230-82bc-f325855aa395"/>
    <ds:schemaRef ds:uri="3a41e556-f55c-4b48-a0ce-b753c1533783"/>
  </ds:schemaRefs>
</ds:datastoreItem>
</file>

<file path=customXml/itemProps2.xml><?xml version="1.0" encoding="utf-8"?>
<ds:datastoreItem xmlns:ds="http://schemas.openxmlformats.org/officeDocument/2006/customXml" ds:itemID="{B1B93E7C-B1ED-42A8-BAB0-450674DE30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3C24BE-079B-45BB-9B01-5A39514940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47bf99-4bae-4230-82bc-f325855aa395"/>
    <ds:schemaRef ds:uri="3a41e556-f55c-4b48-a0ce-b753c15337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b4d1169-3ede-4ab4-b242-eb740ce3a1be}" enabled="0" method="" siteId="{fb4d1169-3ede-4ab4-b242-eb740ce3a1b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1391</Words>
  <Application>Microsoft Office PowerPoint</Application>
  <PresentationFormat>Egendefinert</PresentationFormat>
  <Paragraphs>70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Calibri</vt:lpstr>
      <vt:lpstr>Infini</vt:lpstr>
      <vt:lpstr>Inter</vt:lpstr>
      <vt:lpstr>Inter SemiBold</vt:lpstr>
      <vt:lpstr>Office Theme</vt:lpstr>
      <vt:lpstr>Hovedoverskrift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Silje Evjenth Bentsen</cp:lastModifiedBy>
  <cp:revision>1</cp:revision>
  <dcterms:created xsi:type="dcterms:W3CDTF">2026-06-23T13:53:12Z</dcterms:created>
  <dcterms:modified xsi:type="dcterms:W3CDTF">2026-06-23T13:56:07Z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2026-06-23T00:00:00Z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2026-06-23T00:00:00Z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0x010100B81354B750F87A4CB15F4A1FC7B88A6A</vt:lpwstr>
  </property>
  <property fmtid="{D5CDD505-2E9C-101B-9397-08002B2CF9AE}" pid="7" name="MediaServiceImageTags">
    <vt:lpwstr/>
  </property>
</Properties>
</file>