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30275213" cy="21383625"/>
  <p:notesSz cx="20104100" cy="14204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4335" userDrawn="1">
          <p15:clr>
            <a:srgbClr val="A4A3A4"/>
          </p15:clr>
        </p15:guide>
        <p15:guide id="2" pos="3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71A796-5783-4D23-BAA8-FDB07E7C6890}" v="1" dt="2026-06-23T14:01:13.13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614" y="180"/>
      </p:cViewPr>
      <p:guideLst>
        <p:guide orient="horz" pos="4335"/>
        <p:guide pos="325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undo custSel modSld">
      <pc:chgData name="Silje Evjenth Bentsen" userId="23634ec2-7f24-4607-b1a3-704c29f8367e" providerId="ADAL" clId="{8335E605-F8F0-4181-B855-CDD6F37A438F}" dt="2026-06-23T14:01:31.027" v="2" actId="1076"/>
      <pc:docMkLst>
        <pc:docMk/>
      </pc:docMkLst>
      <pc:sldChg chg="modSp mod">
        <pc:chgData name="Silje Evjenth Bentsen" userId="23634ec2-7f24-4607-b1a3-704c29f8367e" providerId="ADAL" clId="{8335E605-F8F0-4181-B855-CDD6F37A438F}" dt="2026-06-23T14:01:31.027" v="2" actId="107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01:20.954" v="1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4:01:31.027" v="2" actId="1076"/>
          <ac:spMkLst>
            <pc:docMk/>
            <pc:sldMk cId="0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70640" y="6628924"/>
            <a:ext cx="25733933" cy="276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9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541282" y="11974831"/>
            <a:ext cx="2119264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46581" y="175006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46581" y="175006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13761" y="4918234"/>
            <a:ext cx="131697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5591734" y="4918234"/>
            <a:ext cx="131697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46581" y="175006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1275413" y="12"/>
            <a:ext cx="9000325" cy="7121502"/>
          </a:xfrm>
          <a:custGeom>
            <a:avLst/>
            <a:gdLst/>
            <a:ahLst/>
            <a:cxnLst/>
            <a:rect l="l" t="t" r="r" b="b"/>
            <a:pathLst>
              <a:path w="5976619" h="4730750">
                <a:moveTo>
                  <a:pt x="0" y="4730595"/>
                </a:moveTo>
                <a:lnTo>
                  <a:pt x="5976246" y="4730595"/>
                </a:lnTo>
                <a:lnTo>
                  <a:pt x="5976246" y="0"/>
                </a:lnTo>
                <a:lnTo>
                  <a:pt x="0" y="0"/>
                </a:lnTo>
                <a:lnTo>
                  <a:pt x="0" y="473059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13"/>
            <a:ext cx="3600321" cy="21375976"/>
          </a:xfrm>
          <a:custGeom>
            <a:avLst/>
            <a:gdLst/>
            <a:ahLst/>
            <a:cxnLst/>
            <a:rect l="l" t="t" r="r" b="b"/>
            <a:pathLst>
              <a:path w="2390775" h="14199869">
                <a:moveTo>
                  <a:pt x="2390500" y="0"/>
                </a:moveTo>
                <a:lnTo>
                  <a:pt x="0" y="0"/>
                </a:lnTo>
                <a:lnTo>
                  <a:pt x="0" y="14199544"/>
                </a:lnTo>
                <a:lnTo>
                  <a:pt x="2390500" y="14199544"/>
                </a:lnTo>
                <a:lnTo>
                  <a:pt x="2390500" y="0"/>
                </a:lnTo>
                <a:close/>
              </a:path>
            </a:pathLst>
          </a:custGeom>
          <a:solidFill>
            <a:srgbClr val="FABF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24" y="453448"/>
            <a:ext cx="2709416" cy="312332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2525" y="3688058"/>
            <a:ext cx="653704" cy="21050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0985" y="3690755"/>
            <a:ext cx="171445" cy="20443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23891" y="3690755"/>
            <a:ext cx="148839" cy="20443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79561" y="3688058"/>
            <a:ext cx="200450" cy="2105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403106" y="3690754"/>
            <a:ext cx="173121" cy="204439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729741" y="16828427"/>
            <a:ext cx="244803" cy="1180544"/>
          </a:xfrm>
          <a:custGeom>
            <a:avLst/>
            <a:gdLst/>
            <a:ahLst/>
            <a:cxnLst/>
            <a:rect l="l" t="t" r="r" b="b"/>
            <a:pathLst>
              <a:path w="162559" h="784225">
                <a:moveTo>
                  <a:pt x="27038" y="216242"/>
                </a:moveTo>
                <a:lnTo>
                  <a:pt x="0" y="216242"/>
                </a:lnTo>
                <a:lnTo>
                  <a:pt x="0" y="243281"/>
                </a:lnTo>
                <a:lnTo>
                  <a:pt x="27038" y="243281"/>
                </a:lnTo>
                <a:lnTo>
                  <a:pt x="27038" y="216242"/>
                </a:lnTo>
                <a:close/>
              </a:path>
              <a:path w="162559" h="784225">
                <a:moveTo>
                  <a:pt x="81089" y="648741"/>
                </a:moveTo>
                <a:lnTo>
                  <a:pt x="54063" y="648741"/>
                </a:lnTo>
                <a:lnTo>
                  <a:pt x="54063" y="729830"/>
                </a:lnTo>
                <a:lnTo>
                  <a:pt x="81089" y="729830"/>
                </a:lnTo>
                <a:lnTo>
                  <a:pt x="81089" y="648741"/>
                </a:lnTo>
                <a:close/>
              </a:path>
              <a:path w="162559" h="784225">
                <a:moveTo>
                  <a:pt x="81089" y="594690"/>
                </a:moveTo>
                <a:lnTo>
                  <a:pt x="54063" y="594690"/>
                </a:lnTo>
                <a:lnTo>
                  <a:pt x="27038" y="594690"/>
                </a:lnTo>
                <a:lnTo>
                  <a:pt x="0" y="594690"/>
                </a:lnTo>
                <a:lnTo>
                  <a:pt x="0" y="783894"/>
                </a:lnTo>
                <a:lnTo>
                  <a:pt x="27038" y="783894"/>
                </a:lnTo>
                <a:lnTo>
                  <a:pt x="54063" y="783894"/>
                </a:lnTo>
                <a:lnTo>
                  <a:pt x="81089" y="783894"/>
                </a:lnTo>
                <a:lnTo>
                  <a:pt x="81089" y="756869"/>
                </a:lnTo>
                <a:lnTo>
                  <a:pt x="54063" y="756869"/>
                </a:lnTo>
                <a:lnTo>
                  <a:pt x="27038" y="756869"/>
                </a:lnTo>
                <a:lnTo>
                  <a:pt x="27038" y="621715"/>
                </a:lnTo>
                <a:lnTo>
                  <a:pt x="54063" y="621715"/>
                </a:lnTo>
                <a:lnTo>
                  <a:pt x="81089" y="621715"/>
                </a:lnTo>
                <a:lnTo>
                  <a:pt x="81089" y="594690"/>
                </a:lnTo>
                <a:close/>
              </a:path>
              <a:path w="162559" h="784225">
                <a:moveTo>
                  <a:pt x="81089" y="513588"/>
                </a:moveTo>
                <a:lnTo>
                  <a:pt x="54063" y="513588"/>
                </a:lnTo>
                <a:lnTo>
                  <a:pt x="54063" y="486549"/>
                </a:lnTo>
                <a:lnTo>
                  <a:pt x="27038" y="486549"/>
                </a:lnTo>
                <a:lnTo>
                  <a:pt x="27038" y="459524"/>
                </a:lnTo>
                <a:lnTo>
                  <a:pt x="0" y="459524"/>
                </a:lnTo>
                <a:lnTo>
                  <a:pt x="0" y="567651"/>
                </a:lnTo>
                <a:lnTo>
                  <a:pt x="27038" y="567651"/>
                </a:lnTo>
                <a:lnTo>
                  <a:pt x="54063" y="567651"/>
                </a:lnTo>
                <a:lnTo>
                  <a:pt x="81089" y="567651"/>
                </a:lnTo>
                <a:lnTo>
                  <a:pt x="81089" y="513588"/>
                </a:lnTo>
                <a:close/>
              </a:path>
              <a:path w="162559" h="784225">
                <a:moveTo>
                  <a:pt x="81089" y="432485"/>
                </a:moveTo>
                <a:lnTo>
                  <a:pt x="54063" y="432485"/>
                </a:lnTo>
                <a:lnTo>
                  <a:pt x="54063" y="378434"/>
                </a:lnTo>
                <a:lnTo>
                  <a:pt x="27038" y="378434"/>
                </a:lnTo>
                <a:lnTo>
                  <a:pt x="27038" y="432498"/>
                </a:lnTo>
                <a:lnTo>
                  <a:pt x="54063" y="432498"/>
                </a:lnTo>
                <a:lnTo>
                  <a:pt x="54063" y="486549"/>
                </a:lnTo>
                <a:lnTo>
                  <a:pt x="81089" y="486549"/>
                </a:lnTo>
                <a:lnTo>
                  <a:pt x="81089" y="432485"/>
                </a:lnTo>
                <a:close/>
              </a:path>
              <a:path w="162559" h="784225">
                <a:moveTo>
                  <a:pt x="81089" y="324370"/>
                </a:moveTo>
                <a:lnTo>
                  <a:pt x="54063" y="324370"/>
                </a:lnTo>
                <a:lnTo>
                  <a:pt x="54063" y="378434"/>
                </a:lnTo>
                <a:lnTo>
                  <a:pt x="81089" y="378434"/>
                </a:lnTo>
                <a:lnTo>
                  <a:pt x="81089" y="324370"/>
                </a:lnTo>
                <a:close/>
              </a:path>
              <a:path w="162559" h="784225">
                <a:moveTo>
                  <a:pt x="81089" y="270306"/>
                </a:moveTo>
                <a:lnTo>
                  <a:pt x="54063" y="270306"/>
                </a:lnTo>
                <a:lnTo>
                  <a:pt x="54063" y="243281"/>
                </a:lnTo>
                <a:lnTo>
                  <a:pt x="27038" y="243281"/>
                </a:lnTo>
                <a:lnTo>
                  <a:pt x="27038" y="270306"/>
                </a:lnTo>
                <a:lnTo>
                  <a:pt x="0" y="270306"/>
                </a:lnTo>
                <a:lnTo>
                  <a:pt x="0" y="351396"/>
                </a:lnTo>
                <a:lnTo>
                  <a:pt x="27038" y="351396"/>
                </a:lnTo>
                <a:lnTo>
                  <a:pt x="27038" y="297345"/>
                </a:lnTo>
                <a:lnTo>
                  <a:pt x="54063" y="297345"/>
                </a:lnTo>
                <a:lnTo>
                  <a:pt x="81089" y="297332"/>
                </a:lnTo>
                <a:lnTo>
                  <a:pt x="81089" y="270306"/>
                </a:lnTo>
                <a:close/>
              </a:path>
              <a:path w="162559" h="784225">
                <a:moveTo>
                  <a:pt x="81089" y="54051"/>
                </a:moveTo>
                <a:lnTo>
                  <a:pt x="54063" y="54051"/>
                </a:lnTo>
                <a:lnTo>
                  <a:pt x="54063" y="108115"/>
                </a:lnTo>
                <a:lnTo>
                  <a:pt x="54063" y="135140"/>
                </a:lnTo>
                <a:lnTo>
                  <a:pt x="81089" y="135140"/>
                </a:lnTo>
                <a:lnTo>
                  <a:pt x="81089" y="108115"/>
                </a:lnTo>
                <a:lnTo>
                  <a:pt x="81089" y="54051"/>
                </a:lnTo>
                <a:close/>
              </a:path>
              <a:path w="162559" h="784225">
                <a:moveTo>
                  <a:pt x="81089" y="0"/>
                </a:moveTo>
                <a:lnTo>
                  <a:pt x="54063" y="0"/>
                </a:lnTo>
                <a:lnTo>
                  <a:pt x="27038" y="0"/>
                </a:lnTo>
                <a:lnTo>
                  <a:pt x="0" y="0"/>
                </a:lnTo>
                <a:lnTo>
                  <a:pt x="0" y="54051"/>
                </a:lnTo>
                <a:lnTo>
                  <a:pt x="0" y="108115"/>
                </a:lnTo>
                <a:lnTo>
                  <a:pt x="0" y="189204"/>
                </a:lnTo>
                <a:lnTo>
                  <a:pt x="27038" y="189204"/>
                </a:lnTo>
                <a:lnTo>
                  <a:pt x="54063" y="189204"/>
                </a:lnTo>
                <a:lnTo>
                  <a:pt x="81089" y="189204"/>
                </a:lnTo>
                <a:lnTo>
                  <a:pt x="81089" y="162179"/>
                </a:lnTo>
                <a:lnTo>
                  <a:pt x="54063" y="162179"/>
                </a:lnTo>
                <a:lnTo>
                  <a:pt x="27038" y="162179"/>
                </a:lnTo>
                <a:lnTo>
                  <a:pt x="27038" y="108115"/>
                </a:lnTo>
                <a:lnTo>
                  <a:pt x="27038" y="54063"/>
                </a:lnTo>
                <a:lnTo>
                  <a:pt x="27038" y="27025"/>
                </a:lnTo>
                <a:lnTo>
                  <a:pt x="54063" y="27025"/>
                </a:lnTo>
                <a:lnTo>
                  <a:pt x="81089" y="27025"/>
                </a:lnTo>
                <a:lnTo>
                  <a:pt x="81089" y="0"/>
                </a:lnTo>
                <a:close/>
              </a:path>
              <a:path w="162559" h="784225">
                <a:moveTo>
                  <a:pt x="108127" y="513588"/>
                </a:moveTo>
                <a:lnTo>
                  <a:pt x="81102" y="513588"/>
                </a:lnTo>
                <a:lnTo>
                  <a:pt x="81102" y="567651"/>
                </a:lnTo>
                <a:lnTo>
                  <a:pt x="108127" y="567651"/>
                </a:lnTo>
                <a:lnTo>
                  <a:pt x="108127" y="513588"/>
                </a:lnTo>
                <a:close/>
              </a:path>
              <a:path w="162559" h="784225">
                <a:moveTo>
                  <a:pt x="135153" y="648741"/>
                </a:moveTo>
                <a:lnTo>
                  <a:pt x="108127" y="648741"/>
                </a:lnTo>
                <a:lnTo>
                  <a:pt x="81102" y="648741"/>
                </a:lnTo>
                <a:lnTo>
                  <a:pt x="81102" y="729830"/>
                </a:lnTo>
                <a:lnTo>
                  <a:pt x="108127" y="729830"/>
                </a:lnTo>
                <a:lnTo>
                  <a:pt x="135153" y="729830"/>
                </a:lnTo>
                <a:lnTo>
                  <a:pt x="135153" y="648741"/>
                </a:lnTo>
                <a:close/>
              </a:path>
              <a:path w="162559" h="784225">
                <a:moveTo>
                  <a:pt x="135153" y="54051"/>
                </a:moveTo>
                <a:lnTo>
                  <a:pt x="108127" y="54051"/>
                </a:lnTo>
                <a:lnTo>
                  <a:pt x="81102" y="54051"/>
                </a:lnTo>
                <a:lnTo>
                  <a:pt x="81102" y="108115"/>
                </a:lnTo>
                <a:lnTo>
                  <a:pt x="81102" y="135140"/>
                </a:lnTo>
                <a:lnTo>
                  <a:pt x="108127" y="135140"/>
                </a:lnTo>
                <a:lnTo>
                  <a:pt x="135153" y="135140"/>
                </a:lnTo>
                <a:lnTo>
                  <a:pt x="135153" y="108115"/>
                </a:lnTo>
                <a:lnTo>
                  <a:pt x="135153" y="54051"/>
                </a:lnTo>
                <a:close/>
              </a:path>
              <a:path w="162559" h="784225">
                <a:moveTo>
                  <a:pt x="162179" y="756869"/>
                </a:moveTo>
                <a:lnTo>
                  <a:pt x="135153" y="756869"/>
                </a:lnTo>
                <a:lnTo>
                  <a:pt x="108127" y="756869"/>
                </a:lnTo>
                <a:lnTo>
                  <a:pt x="81102" y="756869"/>
                </a:lnTo>
                <a:lnTo>
                  <a:pt x="81102" y="783894"/>
                </a:lnTo>
                <a:lnTo>
                  <a:pt x="108127" y="783894"/>
                </a:lnTo>
                <a:lnTo>
                  <a:pt x="135153" y="783894"/>
                </a:lnTo>
                <a:lnTo>
                  <a:pt x="162179" y="783894"/>
                </a:lnTo>
                <a:lnTo>
                  <a:pt x="162179" y="756869"/>
                </a:lnTo>
                <a:close/>
              </a:path>
              <a:path w="162559" h="784225">
                <a:moveTo>
                  <a:pt x="162179" y="594690"/>
                </a:moveTo>
                <a:lnTo>
                  <a:pt x="135153" y="594690"/>
                </a:lnTo>
                <a:lnTo>
                  <a:pt x="108127" y="594690"/>
                </a:lnTo>
                <a:lnTo>
                  <a:pt x="81102" y="594690"/>
                </a:lnTo>
                <a:lnTo>
                  <a:pt x="81102" y="621715"/>
                </a:lnTo>
                <a:lnTo>
                  <a:pt x="108127" y="621715"/>
                </a:lnTo>
                <a:lnTo>
                  <a:pt x="135153" y="621715"/>
                </a:lnTo>
                <a:lnTo>
                  <a:pt x="162179" y="621715"/>
                </a:lnTo>
                <a:lnTo>
                  <a:pt x="162179" y="594690"/>
                </a:lnTo>
                <a:close/>
              </a:path>
              <a:path w="162559" h="784225">
                <a:moveTo>
                  <a:pt x="162179" y="486549"/>
                </a:moveTo>
                <a:lnTo>
                  <a:pt x="135153" y="486549"/>
                </a:lnTo>
                <a:lnTo>
                  <a:pt x="108127" y="486549"/>
                </a:lnTo>
                <a:lnTo>
                  <a:pt x="108127" y="513588"/>
                </a:lnTo>
                <a:lnTo>
                  <a:pt x="135153" y="513588"/>
                </a:lnTo>
                <a:lnTo>
                  <a:pt x="135153" y="540613"/>
                </a:lnTo>
                <a:lnTo>
                  <a:pt x="162179" y="540613"/>
                </a:lnTo>
                <a:lnTo>
                  <a:pt x="162179" y="486549"/>
                </a:lnTo>
                <a:close/>
              </a:path>
              <a:path w="162559" h="784225">
                <a:moveTo>
                  <a:pt x="162179" y="432485"/>
                </a:moveTo>
                <a:lnTo>
                  <a:pt x="135153" y="432485"/>
                </a:lnTo>
                <a:lnTo>
                  <a:pt x="135153" y="459524"/>
                </a:lnTo>
                <a:lnTo>
                  <a:pt x="162179" y="459524"/>
                </a:lnTo>
                <a:lnTo>
                  <a:pt x="162179" y="432485"/>
                </a:lnTo>
                <a:close/>
              </a:path>
              <a:path w="162559" h="784225">
                <a:moveTo>
                  <a:pt x="162179" y="216242"/>
                </a:moveTo>
                <a:lnTo>
                  <a:pt x="135153" y="216242"/>
                </a:lnTo>
                <a:lnTo>
                  <a:pt x="108127" y="216242"/>
                </a:lnTo>
                <a:lnTo>
                  <a:pt x="81102" y="216242"/>
                </a:lnTo>
                <a:lnTo>
                  <a:pt x="81102" y="243281"/>
                </a:lnTo>
                <a:lnTo>
                  <a:pt x="108127" y="243281"/>
                </a:lnTo>
                <a:lnTo>
                  <a:pt x="135153" y="243281"/>
                </a:lnTo>
                <a:lnTo>
                  <a:pt x="135153" y="270306"/>
                </a:lnTo>
                <a:lnTo>
                  <a:pt x="108127" y="270306"/>
                </a:lnTo>
                <a:lnTo>
                  <a:pt x="108127" y="324370"/>
                </a:lnTo>
                <a:lnTo>
                  <a:pt x="81102" y="324370"/>
                </a:lnTo>
                <a:lnTo>
                  <a:pt x="81102" y="486549"/>
                </a:lnTo>
                <a:lnTo>
                  <a:pt x="108127" y="486549"/>
                </a:lnTo>
                <a:lnTo>
                  <a:pt x="108127" y="405460"/>
                </a:lnTo>
                <a:lnTo>
                  <a:pt x="135153" y="405460"/>
                </a:lnTo>
                <a:lnTo>
                  <a:pt x="135153" y="378434"/>
                </a:lnTo>
                <a:lnTo>
                  <a:pt x="162179" y="378434"/>
                </a:lnTo>
                <a:lnTo>
                  <a:pt x="162179" y="216242"/>
                </a:lnTo>
                <a:close/>
              </a:path>
              <a:path w="162559" h="784225">
                <a:moveTo>
                  <a:pt x="162179" y="162179"/>
                </a:moveTo>
                <a:lnTo>
                  <a:pt x="135153" y="162179"/>
                </a:lnTo>
                <a:lnTo>
                  <a:pt x="108127" y="162179"/>
                </a:lnTo>
                <a:lnTo>
                  <a:pt x="81102" y="162179"/>
                </a:lnTo>
                <a:lnTo>
                  <a:pt x="81102" y="189204"/>
                </a:lnTo>
                <a:lnTo>
                  <a:pt x="108127" y="189204"/>
                </a:lnTo>
                <a:lnTo>
                  <a:pt x="135153" y="189204"/>
                </a:lnTo>
                <a:lnTo>
                  <a:pt x="162179" y="189204"/>
                </a:lnTo>
                <a:lnTo>
                  <a:pt x="162179" y="162179"/>
                </a:lnTo>
                <a:close/>
              </a:path>
              <a:path w="162559" h="784225">
                <a:moveTo>
                  <a:pt x="162179" y="0"/>
                </a:moveTo>
                <a:lnTo>
                  <a:pt x="135153" y="0"/>
                </a:lnTo>
                <a:lnTo>
                  <a:pt x="108127" y="0"/>
                </a:lnTo>
                <a:lnTo>
                  <a:pt x="81102" y="0"/>
                </a:lnTo>
                <a:lnTo>
                  <a:pt x="81102" y="27025"/>
                </a:lnTo>
                <a:lnTo>
                  <a:pt x="108127" y="27025"/>
                </a:lnTo>
                <a:lnTo>
                  <a:pt x="135153" y="27025"/>
                </a:lnTo>
                <a:lnTo>
                  <a:pt x="162179" y="27025"/>
                </a:lnTo>
                <a:lnTo>
                  <a:pt x="1621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94350" y="16828411"/>
            <a:ext cx="0" cy="854580"/>
          </a:xfrm>
          <a:custGeom>
            <a:avLst/>
            <a:gdLst/>
            <a:ahLst/>
            <a:cxnLst/>
            <a:rect l="l" t="t" r="r" b="b"/>
            <a:pathLst>
              <a:path h="567690">
                <a:moveTo>
                  <a:pt x="0" y="0"/>
                </a:moveTo>
                <a:lnTo>
                  <a:pt x="0" y="567651"/>
                </a:lnTo>
              </a:path>
            </a:pathLst>
          </a:custGeom>
          <a:ln w="27028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73989" y="16828427"/>
            <a:ext cx="448486" cy="1180544"/>
          </a:xfrm>
          <a:custGeom>
            <a:avLst/>
            <a:gdLst/>
            <a:ahLst/>
            <a:cxnLst/>
            <a:rect l="l" t="t" r="r" b="b"/>
            <a:pathLst>
              <a:path w="297815" h="784225">
                <a:moveTo>
                  <a:pt x="27025" y="594690"/>
                </a:moveTo>
                <a:lnTo>
                  <a:pt x="0" y="594690"/>
                </a:lnTo>
                <a:lnTo>
                  <a:pt x="0" y="783894"/>
                </a:lnTo>
                <a:lnTo>
                  <a:pt x="27025" y="783894"/>
                </a:lnTo>
                <a:lnTo>
                  <a:pt x="27025" y="594690"/>
                </a:lnTo>
                <a:close/>
              </a:path>
              <a:path w="297815" h="784225">
                <a:moveTo>
                  <a:pt x="81089" y="270306"/>
                </a:moveTo>
                <a:lnTo>
                  <a:pt x="54051" y="270306"/>
                </a:lnTo>
                <a:lnTo>
                  <a:pt x="54051" y="297332"/>
                </a:lnTo>
                <a:lnTo>
                  <a:pt x="81089" y="297332"/>
                </a:lnTo>
                <a:lnTo>
                  <a:pt x="81089" y="270306"/>
                </a:lnTo>
                <a:close/>
              </a:path>
              <a:path w="297815" h="784225">
                <a:moveTo>
                  <a:pt x="81089" y="162179"/>
                </a:moveTo>
                <a:lnTo>
                  <a:pt x="54051" y="162179"/>
                </a:lnTo>
                <a:lnTo>
                  <a:pt x="54051" y="189204"/>
                </a:lnTo>
                <a:lnTo>
                  <a:pt x="81089" y="189204"/>
                </a:lnTo>
                <a:lnTo>
                  <a:pt x="81089" y="162179"/>
                </a:lnTo>
                <a:close/>
              </a:path>
              <a:path w="297815" h="784225">
                <a:moveTo>
                  <a:pt x="81089" y="0"/>
                </a:moveTo>
                <a:lnTo>
                  <a:pt x="54051" y="0"/>
                </a:lnTo>
                <a:lnTo>
                  <a:pt x="54051" y="54051"/>
                </a:lnTo>
                <a:lnTo>
                  <a:pt x="54051" y="81076"/>
                </a:lnTo>
                <a:lnTo>
                  <a:pt x="81089" y="81076"/>
                </a:lnTo>
                <a:lnTo>
                  <a:pt x="81089" y="54063"/>
                </a:lnTo>
                <a:lnTo>
                  <a:pt x="81089" y="0"/>
                </a:lnTo>
                <a:close/>
              </a:path>
              <a:path w="297815" h="784225">
                <a:moveTo>
                  <a:pt x="108127" y="297345"/>
                </a:moveTo>
                <a:lnTo>
                  <a:pt x="81089" y="297345"/>
                </a:lnTo>
                <a:lnTo>
                  <a:pt x="81089" y="324370"/>
                </a:lnTo>
                <a:lnTo>
                  <a:pt x="108127" y="324370"/>
                </a:lnTo>
                <a:lnTo>
                  <a:pt x="108127" y="297345"/>
                </a:lnTo>
                <a:close/>
              </a:path>
              <a:path w="297815" h="784225">
                <a:moveTo>
                  <a:pt x="135153" y="702805"/>
                </a:moveTo>
                <a:lnTo>
                  <a:pt x="108127" y="702805"/>
                </a:lnTo>
                <a:lnTo>
                  <a:pt x="81089" y="702805"/>
                </a:lnTo>
                <a:lnTo>
                  <a:pt x="81089" y="729830"/>
                </a:lnTo>
                <a:lnTo>
                  <a:pt x="108127" y="729830"/>
                </a:lnTo>
                <a:lnTo>
                  <a:pt x="108127" y="756869"/>
                </a:lnTo>
                <a:lnTo>
                  <a:pt x="81089" y="756869"/>
                </a:lnTo>
                <a:lnTo>
                  <a:pt x="54051" y="756869"/>
                </a:lnTo>
                <a:lnTo>
                  <a:pt x="54051" y="783894"/>
                </a:lnTo>
                <a:lnTo>
                  <a:pt x="81089" y="783894"/>
                </a:lnTo>
                <a:lnTo>
                  <a:pt x="108127" y="783894"/>
                </a:lnTo>
                <a:lnTo>
                  <a:pt x="135153" y="783894"/>
                </a:lnTo>
                <a:lnTo>
                  <a:pt x="135153" y="702805"/>
                </a:lnTo>
                <a:close/>
              </a:path>
              <a:path w="297815" h="784225">
                <a:moveTo>
                  <a:pt x="135153" y="0"/>
                </a:moveTo>
                <a:lnTo>
                  <a:pt x="108127" y="0"/>
                </a:lnTo>
                <a:lnTo>
                  <a:pt x="108127" y="27025"/>
                </a:lnTo>
                <a:lnTo>
                  <a:pt x="135153" y="27025"/>
                </a:lnTo>
                <a:lnTo>
                  <a:pt x="135153" y="0"/>
                </a:lnTo>
                <a:close/>
              </a:path>
              <a:path w="297815" h="784225">
                <a:moveTo>
                  <a:pt x="162179" y="675779"/>
                </a:moveTo>
                <a:lnTo>
                  <a:pt x="135153" y="675779"/>
                </a:lnTo>
                <a:lnTo>
                  <a:pt x="135153" y="702805"/>
                </a:lnTo>
                <a:lnTo>
                  <a:pt x="162179" y="702805"/>
                </a:lnTo>
                <a:lnTo>
                  <a:pt x="162179" y="675779"/>
                </a:lnTo>
                <a:close/>
              </a:path>
              <a:path w="297815" h="784225">
                <a:moveTo>
                  <a:pt x="162179" y="513588"/>
                </a:moveTo>
                <a:lnTo>
                  <a:pt x="135153" y="513588"/>
                </a:lnTo>
                <a:lnTo>
                  <a:pt x="108127" y="513588"/>
                </a:lnTo>
                <a:lnTo>
                  <a:pt x="108127" y="540613"/>
                </a:lnTo>
                <a:lnTo>
                  <a:pt x="81089" y="540613"/>
                </a:lnTo>
                <a:lnTo>
                  <a:pt x="54051" y="540613"/>
                </a:lnTo>
                <a:lnTo>
                  <a:pt x="27025" y="540613"/>
                </a:lnTo>
                <a:lnTo>
                  <a:pt x="27025" y="567651"/>
                </a:lnTo>
                <a:lnTo>
                  <a:pt x="54051" y="567651"/>
                </a:lnTo>
                <a:lnTo>
                  <a:pt x="54051" y="702805"/>
                </a:lnTo>
                <a:lnTo>
                  <a:pt x="81089" y="702805"/>
                </a:lnTo>
                <a:lnTo>
                  <a:pt x="81089" y="621715"/>
                </a:lnTo>
                <a:lnTo>
                  <a:pt x="108127" y="621715"/>
                </a:lnTo>
                <a:lnTo>
                  <a:pt x="108127" y="675779"/>
                </a:lnTo>
                <a:lnTo>
                  <a:pt x="135153" y="675779"/>
                </a:lnTo>
                <a:lnTo>
                  <a:pt x="135153" y="648754"/>
                </a:lnTo>
                <a:lnTo>
                  <a:pt x="162179" y="648754"/>
                </a:lnTo>
                <a:lnTo>
                  <a:pt x="162179" y="594690"/>
                </a:lnTo>
                <a:lnTo>
                  <a:pt x="135153" y="594690"/>
                </a:lnTo>
                <a:lnTo>
                  <a:pt x="108127" y="594690"/>
                </a:lnTo>
                <a:lnTo>
                  <a:pt x="81089" y="594690"/>
                </a:lnTo>
                <a:lnTo>
                  <a:pt x="81089" y="567651"/>
                </a:lnTo>
                <a:lnTo>
                  <a:pt x="108127" y="567651"/>
                </a:lnTo>
                <a:lnTo>
                  <a:pt x="135153" y="567651"/>
                </a:lnTo>
                <a:lnTo>
                  <a:pt x="162179" y="567651"/>
                </a:lnTo>
                <a:lnTo>
                  <a:pt x="162179" y="513588"/>
                </a:lnTo>
                <a:close/>
              </a:path>
              <a:path w="297815" h="784225">
                <a:moveTo>
                  <a:pt x="162179" y="270306"/>
                </a:moveTo>
                <a:lnTo>
                  <a:pt x="135153" y="270306"/>
                </a:lnTo>
                <a:lnTo>
                  <a:pt x="135153" y="243281"/>
                </a:lnTo>
                <a:lnTo>
                  <a:pt x="108127" y="243281"/>
                </a:lnTo>
                <a:lnTo>
                  <a:pt x="108127" y="297345"/>
                </a:lnTo>
                <a:lnTo>
                  <a:pt x="135153" y="297345"/>
                </a:lnTo>
                <a:lnTo>
                  <a:pt x="135153" y="324370"/>
                </a:lnTo>
                <a:lnTo>
                  <a:pt x="108127" y="324370"/>
                </a:lnTo>
                <a:lnTo>
                  <a:pt x="108127" y="351396"/>
                </a:lnTo>
                <a:lnTo>
                  <a:pt x="81089" y="351396"/>
                </a:lnTo>
                <a:lnTo>
                  <a:pt x="54051" y="351396"/>
                </a:lnTo>
                <a:lnTo>
                  <a:pt x="27025" y="351396"/>
                </a:lnTo>
                <a:lnTo>
                  <a:pt x="27025" y="378421"/>
                </a:lnTo>
                <a:lnTo>
                  <a:pt x="54051" y="378421"/>
                </a:lnTo>
                <a:lnTo>
                  <a:pt x="81089" y="378421"/>
                </a:lnTo>
                <a:lnTo>
                  <a:pt x="108127" y="378421"/>
                </a:lnTo>
                <a:lnTo>
                  <a:pt x="108127" y="405460"/>
                </a:lnTo>
                <a:lnTo>
                  <a:pt x="81089" y="405460"/>
                </a:lnTo>
                <a:lnTo>
                  <a:pt x="54051" y="405460"/>
                </a:lnTo>
                <a:lnTo>
                  <a:pt x="54051" y="486549"/>
                </a:lnTo>
                <a:lnTo>
                  <a:pt x="27025" y="486549"/>
                </a:lnTo>
                <a:lnTo>
                  <a:pt x="27025" y="513588"/>
                </a:lnTo>
                <a:lnTo>
                  <a:pt x="54051" y="513588"/>
                </a:lnTo>
                <a:lnTo>
                  <a:pt x="81089" y="513588"/>
                </a:lnTo>
                <a:lnTo>
                  <a:pt x="108127" y="513588"/>
                </a:lnTo>
                <a:lnTo>
                  <a:pt x="108127" y="486549"/>
                </a:lnTo>
                <a:lnTo>
                  <a:pt x="81089" y="486549"/>
                </a:lnTo>
                <a:lnTo>
                  <a:pt x="81089" y="432485"/>
                </a:lnTo>
                <a:lnTo>
                  <a:pt x="108127" y="432485"/>
                </a:lnTo>
                <a:lnTo>
                  <a:pt x="135153" y="432485"/>
                </a:lnTo>
                <a:lnTo>
                  <a:pt x="135153" y="351396"/>
                </a:lnTo>
                <a:lnTo>
                  <a:pt x="162179" y="351396"/>
                </a:lnTo>
                <a:lnTo>
                  <a:pt x="162179" y="270306"/>
                </a:lnTo>
                <a:close/>
              </a:path>
              <a:path w="297815" h="784225">
                <a:moveTo>
                  <a:pt x="162179" y="108115"/>
                </a:moveTo>
                <a:lnTo>
                  <a:pt x="135153" y="108115"/>
                </a:lnTo>
                <a:lnTo>
                  <a:pt x="135153" y="135140"/>
                </a:lnTo>
                <a:lnTo>
                  <a:pt x="108127" y="135140"/>
                </a:lnTo>
                <a:lnTo>
                  <a:pt x="108127" y="108115"/>
                </a:lnTo>
                <a:lnTo>
                  <a:pt x="135153" y="108115"/>
                </a:lnTo>
                <a:lnTo>
                  <a:pt x="135153" y="54051"/>
                </a:lnTo>
                <a:lnTo>
                  <a:pt x="108127" y="54051"/>
                </a:lnTo>
                <a:lnTo>
                  <a:pt x="108127" y="81089"/>
                </a:lnTo>
                <a:lnTo>
                  <a:pt x="81089" y="81089"/>
                </a:lnTo>
                <a:lnTo>
                  <a:pt x="81089" y="108115"/>
                </a:lnTo>
                <a:lnTo>
                  <a:pt x="54051" y="108115"/>
                </a:lnTo>
                <a:lnTo>
                  <a:pt x="54051" y="135140"/>
                </a:lnTo>
                <a:lnTo>
                  <a:pt x="81089" y="135140"/>
                </a:lnTo>
                <a:lnTo>
                  <a:pt x="81089" y="162179"/>
                </a:lnTo>
                <a:lnTo>
                  <a:pt x="108127" y="162179"/>
                </a:lnTo>
                <a:lnTo>
                  <a:pt x="108127" y="189204"/>
                </a:lnTo>
                <a:lnTo>
                  <a:pt x="81089" y="189204"/>
                </a:lnTo>
                <a:lnTo>
                  <a:pt x="81089" y="216242"/>
                </a:lnTo>
                <a:lnTo>
                  <a:pt x="54051" y="216242"/>
                </a:lnTo>
                <a:lnTo>
                  <a:pt x="27025" y="216242"/>
                </a:lnTo>
                <a:lnTo>
                  <a:pt x="27025" y="243281"/>
                </a:lnTo>
                <a:lnTo>
                  <a:pt x="54051" y="243281"/>
                </a:lnTo>
                <a:lnTo>
                  <a:pt x="81089" y="243281"/>
                </a:lnTo>
                <a:lnTo>
                  <a:pt x="108127" y="243281"/>
                </a:lnTo>
                <a:lnTo>
                  <a:pt x="108127" y="216242"/>
                </a:lnTo>
                <a:lnTo>
                  <a:pt x="135153" y="216242"/>
                </a:lnTo>
                <a:lnTo>
                  <a:pt x="135153" y="243281"/>
                </a:lnTo>
                <a:lnTo>
                  <a:pt x="162179" y="243281"/>
                </a:lnTo>
                <a:lnTo>
                  <a:pt x="162179" y="189204"/>
                </a:lnTo>
                <a:lnTo>
                  <a:pt x="135153" y="189204"/>
                </a:lnTo>
                <a:lnTo>
                  <a:pt x="135153" y="162179"/>
                </a:lnTo>
                <a:lnTo>
                  <a:pt x="162179" y="162179"/>
                </a:lnTo>
                <a:lnTo>
                  <a:pt x="162179" y="108115"/>
                </a:lnTo>
                <a:close/>
              </a:path>
              <a:path w="297815" h="784225">
                <a:moveTo>
                  <a:pt x="162179" y="27025"/>
                </a:moveTo>
                <a:lnTo>
                  <a:pt x="135153" y="27025"/>
                </a:lnTo>
                <a:lnTo>
                  <a:pt x="135153" y="54051"/>
                </a:lnTo>
                <a:lnTo>
                  <a:pt x="162179" y="54051"/>
                </a:lnTo>
                <a:lnTo>
                  <a:pt x="162179" y="27025"/>
                </a:lnTo>
                <a:close/>
              </a:path>
              <a:path w="297815" h="784225">
                <a:moveTo>
                  <a:pt x="216242" y="729830"/>
                </a:moveTo>
                <a:lnTo>
                  <a:pt x="189217" y="729830"/>
                </a:lnTo>
                <a:lnTo>
                  <a:pt x="189217" y="783894"/>
                </a:lnTo>
                <a:lnTo>
                  <a:pt x="216242" y="783894"/>
                </a:lnTo>
                <a:lnTo>
                  <a:pt x="216242" y="729830"/>
                </a:lnTo>
                <a:close/>
              </a:path>
              <a:path w="297815" h="784225">
                <a:moveTo>
                  <a:pt x="216242" y="405460"/>
                </a:moveTo>
                <a:lnTo>
                  <a:pt x="189217" y="405460"/>
                </a:lnTo>
                <a:lnTo>
                  <a:pt x="162191" y="405460"/>
                </a:lnTo>
                <a:lnTo>
                  <a:pt x="162191" y="513588"/>
                </a:lnTo>
                <a:lnTo>
                  <a:pt x="189217" y="513588"/>
                </a:lnTo>
                <a:lnTo>
                  <a:pt x="189217" y="567651"/>
                </a:lnTo>
                <a:lnTo>
                  <a:pt x="162191" y="567651"/>
                </a:lnTo>
                <a:lnTo>
                  <a:pt x="162191" y="594677"/>
                </a:lnTo>
                <a:lnTo>
                  <a:pt x="189217" y="594677"/>
                </a:lnTo>
                <a:lnTo>
                  <a:pt x="189217" y="621715"/>
                </a:lnTo>
                <a:lnTo>
                  <a:pt x="162191" y="621715"/>
                </a:lnTo>
                <a:lnTo>
                  <a:pt x="162191" y="729830"/>
                </a:lnTo>
                <a:lnTo>
                  <a:pt x="189217" y="729830"/>
                </a:lnTo>
                <a:lnTo>
                  <a:pt x="189217" y="702805"/>
                </a:lnTo>
                <a:lnTo>
                  <a:pt x="216242" y="702805"/>
                </a:lnTo>
                <a:lnTo>
                  <a:pt x="216242" y="486549"/>
                </a:lnTo>
                <a:lnTo>
                  <a:pt x="189217" y="486549"/>
                </a:lnTo>
                <a:lnTo>
                  <a:pt x="189217" y="432485"/>
                </a:lnTo>
                <a:lnTo>
                  <a:pt x="216242" y="432485"/>
                </a:lnTo>
                <a:lnTo>
                  <a:pt x="216242" y="405460"/>
                </a:lnTo>
                <a:close/>
              </a:path>
              <a:path w="297815" h="784225">
                <a:moveTo>
                  <a:pt x="216242" y="324370"/>
                </a:moveTo>
                <a:lnTo>
                  <a:pt x="189217" y="324370"/>
                </a:lnTo>
                <a:lnTo>
                  <a:pt x="162191" y="324370"/>
                </a:lnTo>
                <a:lnTo>
                  <a:pt x="162191" y="351396"/>
                </a:lnTo>
                <a:lnTo>
                  <a:pt x="189217" y="351396"/>
                </a:lnTo>
                <a:lnTo>
                  <a:pt x="216242" y="351396"/>
                </a:lnTo>
                <a:lnTo>
                  <a:pt x="216242" y="324370"/>
                </a:lnTo>
                <a:close/>
              </a:path>
              <a:path w="297815" h="784225">
                <a:moveTo>
                  <a:pt x="216242" y="216242"/>
                </a:moveTo>
                <a:lnTo>
                  <a:pt x="189217" y="216242"/>
                </a:lnTo>
                <a:lnTo>
                  <a:pt x="162191" y="216242"/>
                </a:lnTo>
                <a:lnTo>
                  <a:pt x="162191" y="243281"/>
                </a:lnTo>
                <a:lnTo>
                  <a:pt x="189217" y="243281"/>
                </a:lnTo>
                <a:lnTo>
                  <a:pt x="216242" y="243281"/>
                </a:lnTo>
                <a:lnTo>
                  <a:pt x="216242" y="216242"/>
                </a:lnTo>
                <a:close/>
              </a:path>
              <a:path w="297815" h="784225">
                <a:moveTo>
                  <a:pt x="216242" y="108115"/>
                </a:moveTo>
                <a:lnTo>
                  <a:pt x="189217" y="108115"/>
                </a:lnTo>
                <a:lnTo>
                  <a:pt x="189217" y="135140"/>
                </a:lnTo>
                <a:lnTo>
                  <a:pt x="162191" y="135140"/>
                </a:lnTo>
                <a:lnTo>
                  <a:pt x="162191" y="189204"/>
                </a:lnTo>
                <a:lnTo>
                  <a:pt x="189217" y="189204"/>
                </a:lnTo>
                <a:lnTo>
                  <a:pt x="189217" y="162179"/>
                </a:lnTo>
                <a:lnTo>
                  <a:pt x="216242" y="162179"/>
                </a:lnTo>
                <a:lnTo>
                  <a:pt x="216242" y="108115"/>
                </a:lnTo>
                <a:close/>
              </a:path>
              <a:path w="297815" h="784225">
                <a:moveTo>
                  <a:pt x="216242" y="54051"/>
                </a:moveTo>
                <a:lnTo>
                  <a:pt x="189217" y="54051"/>
                </a:lnTo>
                <a:lnTo>
                  <a:pt x="189217" y="0"/>
                </a:lnTo>
                <a:lnTo>
                  <a:pt x="162191" y="0"/>
                </a:lnTo>
                <a:lnTo>
                  <a:pt x="162191" y="54051"/>
                </a:lnTo>
                <a:lnTo>
                  <a:pt x="162191" y="81076"/>
                </a:lnTo>
                <a:lnTo>
                  <a:pt x="189217" y="81076"/>
                </a:lnTo>
                <a:lnTo>
                  <a:pt x="216242" y="81076"/>
                </a:lnTo>
                <a:lnTo>
                  <a:pt x="216242" y="54051"/>
                </a:lnTo>
                <a:close/>
              </a:path>
              <a:path w="297815" h="784225">
                <a:moveTo>
                  <a:pt x="243281" y="0"/>
                </a:moveTo>
                <a:lnTo>
                  <a:pt x="216255" y="0"/>
                </a:lnTo>
                <a:lnTo>
                  <a:pt x="216255" y="27025"/>
                </a:lnTo>
                <a:lnTo>
                  <a:pt x="243281" y="27025"/>
                </a:lnTo>
                <a:lnTo>
                  <a:pt x="243281" y="0"/>
                </a:lnTo>
                <a:close/>
              </a:path>
              <a:path w="297815" h="784225">
                <a:moveTo>
                  <a:pt x="270306" y="756869"/>
                </a:moveTo>
                <a:lnTo>
                  <a:pt x="243281" y="756869"/>
                </a:lnTo>
                <a:lnTo>
                  <a:pt x="216255" y="756869"/>
                </a:lnTo>
                <a:lnTo>
                  <a:pt x="216255" y="783894"/>
                </a:lnTo>
                <a:lnTo>
                  <a:pt x="243281" y="783894"/>
                </a:lnTo>
                <a:lnTo>
                  <a:pt x="270306" y="783894"/>
                </a:lnTo>
                <a:lnTo>
                  <a:pt x="270306" y="756869"/>
                </a:lnTo>
                <a:close/>
              </a:path>
              <a:path w="297815" h="784225">
                <a:moveTo>
                  <a:pt x="270306" y="459524"/>
                </a:moveTo>
                <a:lnTo>
                  <a:pt x="243281" y="459524"/>
                </a:lnTo>
                <a:lnTo>
                  <a:pt x="243281" y="486549"/>
                </a:lnTo>
                <a:lnTo>
                  <a:pt x="216255" y="486549"/>
                </a:lnTo>
                <a:lnTo>
                  <a:pt x="216255" y="513588"/>
                </a:lnTo>
                <a:lnTo>
                  <a:pt x="243281" y="513588"/>
                </a:lnTo>
                <a:lnTo>
                  <a:pt x="243281" y="675779"/>
                </a:lnTo>
                <a:lnTo>
                  <a:pt x="216255" y="675779"/>
                </a:lnTo>
                <a:lnTo>
                  <a:pt x="216255" y="702805"/>
                </a:lnTo>
                <a:lnTo>
                  <a:pt x="243281" y="702805"/>
                </a:lnTo>
                <a:lnTo>
                  <a:pt x="243281" y="729843"/>
                </a:lnTo>
                <a:lnTo>
                  <a:pt x="270306" y="729843"/>
                </a:lnTo>
                <a:lnTo>
                  <a:pt x="270306" y="459524"/>
                </a:lnTo>
                <a:close/>
              </a:path>
              <a:path w="297815" h="784225">
                <a:moveTo>
                  <a:pt x="297332" y="0"/>
                </a:moveTo>
                <a:lnTo>
                  <a:pt x="270306" y="0"/>
                </a:lnTo>
                <a:lnTo>
                  <a:pt x="270306" y="54051"/>
                </a:lnTo>
                <a:lnTo>
                  <a:pt x="243281" y="54051"/>
                </a:lnTo>
                <a:lnTo>
                  <a:pt x="216255" y="54051"/>
                </a:lnTo>
                <a:lnTo>
                  <a:pt x="216255" y="108115"/>
                </a:lnTo>
                <a:lnTo>
                  <a:pt x="216255" y="351396"/>
                </a:lnTo>
                <a:lnTo>
                  <a:pt x="243281" y="351396"/>
                </a:lnTo>
                <a:lnTo>
                  <a:pt x="243281" y="378434"/>
                </a:lnTo>
                <a:lnTo>
                  <a:pt x="216255" y="378434"/>
                </a:lnTo>
                <a:lnTo>
                  <a:pt x="216255" y="432498"/>
                </a:lnTo>
                <a:lnTo>
                  <a:pt x="243281" y="432498"/>
                </a:lnTo>
                <a:lnTo>
                  <a:pt x="270306" y="432498"/>
                </a:lnTo>
                <a:lnTo>
                  <a:pt x="270306" y="243281"/>
                </a:lnTo>
                <a:lnTo>
                  <a:pt x="243281" y="243281"/>
                </a:lnTo>
                <a:lnTo>
                  <a:pt x="243281" y="216242"/>
                </a:lnTo>
                <a:lnTo>
                  <a:pt x="270306" y="216242"/>
                </a:lnTo>
                <a:lnTo>
                  <a:pt x="270306" y="189204"/>
                </a:lnTo>
                <a:lnTo>
                  <a:pt x="243281" y="189204"/>
                </a:lnTo>
                <a:lnTo>
                  <a:pt x="243281" y="108115"/>
                </a:lnTo>
                <a:lnTo>
                  <a:pt x="270306" y="108115"/>
                </a:lnTo>
                <a:lnTo>
                  <a:pt x="270306" y="135140"/>
                </a:lnTo>
                <a:lnTo>
                  <a:pt x="297332" y="135140"/>
                </a:lnTo>
                <a:lnTo>
                  <a:pt x="297332" y="108115"/>
                </a:lnTo>
                <a:lnTo>
                  <a:pt x="297332" y="81089"/>
                </a:lnTo>
                <a:lnTo>
                  <a:pt x="270306" y="81089"/>
                </a:lnTo>
                <a:lnTo>
                  <a:pt x="270306" y="54063"/>
                </a:lnTo>
                <a:lnTo>
                  <a:pt x="297332" y="54063"/>
                </a:lnTo>
                <a:lnTo>
                  <a:pt x="29733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81050" y="16828427"/>
            <a:ext cx="407367" cy="1180544"/>
          </a:xfrm>
          <a:custGeom>
            <a:avLst/>
            <a:gdLst/>
            <a:ahLst/>
            <a:cxnLst/>
            <a:rect l="l" t="t" r="r" b="b"/>
            <a:pathLst>
              <a:path w="270509" h="784225">
                <a:moveTo>
                  <a:pt x="27025" y="675779"/>
                </a:moveTo>
                <a:lnTo>
                  <a:pt x="0" y="675779"/>
                </a:lnTo>
                <a:lnTo>
                  <a:pt x="0" y="702805"/>
                </a:lnTo>
                <a:lnTo>
                  <a:pt x="27025" y="702805"/>
                </a:lnTo>
                <a:lnTo>
                  <a:pt x="27025" y="675779"/>
                </a:lnTo>
                <a:close/>
              </a:path>
              <a:path w="270509" h="784225">
                <a:moveTo>
                  <a:pt x="27025" y="594690"/>
                </a:moveTo>
                <a:lnTo>
                  <a:pt x="0" y="594690"/>
                </a:lnTo>
                <a:lnTo>
                  <a:pt x="0" y="648754"/>
                </a:lnTo>
                <a:lnTo>
                  <a:pt x="27025" y="648754"/>
                </a:lnTo>
                <a:lnTo>
                  <a:pt x="27025" y="594690"/>
                </a:lnTo>
                <a:close/>
              </a:path>
              <a:path w="270509" h="784225">
                <a:moveTo>
                  <a:pt x="27025" y="459524"/>
                </a:moveTo>
                <a:lnTo>
                  <a:pt x="0" y="459524"/>
                </a:lnTo>
                <a:lnTo>
                  <a:pt x="0" y="486549"/>
                </a:lnTo>
                <a:lnTo>
                  <a:pt x="27025" y="486549"/>
                </a:lnTo>
                <a:lnTo>
                  <a:pt x="27025" y="459524"/>
                </a:lnTo>
                <a:close/>
              </a:path>
              <a:path w="270509" h="784225">
                <a:moveTo>
                  <a:pt x="27025" y="270306"/>
                </a:moveTo>
                <a:lnTo>
                  <a:pt x="0" y="270306"/>
                </a:lnTo>
                <a:lnTo>
                  <a:pt x="0" y="405460"/>
                </a:lnTo>
                <a:lnTo>
                  <a:pt x="27025" y="405460"/>
                </a:lnTo>
                <a:lnTo>
                  <a:pt x="27025" y="270306"/>
                </a:lnTo>
                <a:close/>
              </a:path>
              <a:path w="270509" h="784225">
                <a:moveTo>
                  <a:pt x="27025" y="162179"/>
                </a:moveTo>
                <a:lnTo>
                  <a:pt x="0" y="162179"/>
                </a:lnTo>
                <a:lnTo>
                  <a:pt x="0" y="243281"/>
                </a:lnTo>
                <a:lnTo>
                  <a:pt x="27025" y="243281"/>
                </a:lnTo>
                <a:lnTo>
                  <a:pt x="27025" y="162179"/>
                </a:lnTo>
                <a:close/>
              </a:path>
              <a:path w="270509" h="784225">
                <a:moveTo>
                  <a:pt x="27025" y="108115"/>
                </a:moveTo>
                <a:lnTo>
                  <a:pt x="0" y="108115"/>
                </a:lnTo>
                <a:lnTo>
                  <a:pt x="0" y="135140"/>
                </a:lnTo>
                <a:lnTo>
                  <a:pt x="27025" y="135140"/>
                </a:lnTo>
                <a:lnTo>
                  <a:pt x="27025" y="108115"/>
                </a:lnTo>
                <a:close/>
              </a:path>
              <a:path w="270509" h="784225">
                <a:moveTo>
                  <a:pt x="54063" y="540613"/>
                </a:moveTo>
                <a:lnTo>
                  <a:pt x="27038" y="540613"/>
                </a:lnTo>
                <a:lnTo>
                  <a:pt x="27038" y="567651"/>
                </a:lnTo>
                <a:lnTo>
                  <a:pt x="54063" y="567651"/>
                </a:lnTo>
                <a:lnTo>
                  <a:pt x="54063" y="540613"/>
                </a:lnTo>
                <a:close/>
              </a:path>
              <a:path w="270509" h="784225">
                <a:moveTo>
                  <a:pt x="54063" y="297345"/>
                </a:moveTo>
                <a:lnTo>
                  <a:pt x="27038" y="297345"/>
                </a:lnTo>
                <a:lnTo>
                  <a:pt x="27038" y="324370"/>
                </a:lnTo>
                <a:lnTo>
                  <a:pt x="54063" y="324370"/>
                </a:lnTo>
                <a:lnTo>
                  <a:pt x="54063" y="297345"/>
                </a:lnTo>
                <a:close/>
              </a:path>
              <a:path w="270509" h="784225">
                <a:moveTo>
                  <a:pt x="54063" y="81089"/>
                </a:moveTo>
                <a:lnTo>
                  <a:pt x="27038" y="81089"/>
                </a:lnTo>
                <a:lnTo>
                  <a:pt x="27038" y="108115"/>
                </a:lnTo>
                <a:lnTo>
                  <a:pt x="27038" y="135140"/>
                </a:lnTo>
                <a:lnTo>
                  <a:pt x="54063" y="135140"/>
                </a:lnTo>
                <a:lnTo>
                  <a:pt x="54063" y="108115"/>
                </a:lnTo>
                <a:lnTo>
                  <a:pt x="54063" y="81089"/>
                </a:lnTo>
                <a:close/>
              </a:path>
              <a:path w="270509" h="784225">
                <a:moveTo>
                  <a:pt x="54063" y="27025"/>
                </a:moveTo>
                <a:lnTo>
                  <a:pt x="27038" y="27025"/>
                </a:lnTo>
                <a:lnTo>
                  <a:pt x="27038" y="54051"/>
                </a:lnTo>
                <a:lnTo>
                  <a:pt x="54063" y="54051"/>
                </a:lnTo>
                <a:lnTo>
                  <a:pt x="54063" y="27025"/>
                </a:lnTo>
                <a:close/>
              </a:path>
              <a:path w="270509" h="784225">
                <a:moveTo>
                  <a:pt x="81089" y="702805"/>
                </a:moveTo>
                <a:lnTo>
                  <a:pt x="54063" y="702805"/>
                </a:lnTo>
                <a:lnTo>
                  <a:pt x="27038" y="702805"/>
                </a:lnTo>
                <a:lnTo>
                  <a:pt x="27038" y="729830"/>
                </a:lnTo>
                <a:lnTo>
                  <a:pt x="54063" y="729830"/>
                </a:lnTo>
                <a:lnTo>
                  <a:pt x="54063" y="756869"/>
                </a:lnTo>
                <a:lnTo>
                  <a:pt x="81089" y="756869"/>
                </a:lnTo>
                <a:lnTo>
                  <a:pt x="81089" y="702805"/>
                </a:lnTo>
                <a:close/>
              </a:path>
              <a:path w="270509" h="784225">
                <a:moveTo>
                  <a:pt x="81089" y="162179"/>
                </a:moveTo>
                <a:lnTo>
                  <a:pt x="54063" y="162179"/>
                </a:lnTo>
                <a:lnTo>
                  <a:pt x="54063" y="189204"/>
                </a:lnTo>
                <a:lnTo>
                  <a:pt x="81089" y="189204"/>
                </a:lnTo>
                <a:lnTo>
                  <a:pt x="81089" y="162179"/>
                </a:lnTo>
                <a:close/>
              </a:path>
              <a:path w="270509" h="784225">
                <a:moveTo>
                  <a:pt x="81089" y="0"/>
                </a:moveTo>
                <a:lnTo>
                  <a:pt x="54063" y="0"/>
                </a:lnTo>
                <a:lnTo>
                  <a:pt x="54063" y="27025"/>
                </a:lnTo>
                <a:lnTo>
                  <a:pt x="81089" y="27025"/>
                </a:lnTo>
                <a:lnTo>
                  <a:pt x="81089" y="0"/>
                </a:lnTo>
                <a:close/>
              </a:path>
              <a:path w="270509" h="784225">
                <a:moveTo>
                  <a:pt x="108127" y="108115"/>
                </a:moveTo>
                <a:lnTo>
                  <a:pt x="81089" y="108115"/>
                </a:lnTo>
                <a:lnTo>
                  <a:pt x="81089" y="135140"/>
                </a:lnTo>
                <a:lnTo>
                  <a:pt x="108127" y="135140"/>
                </a:lnTo>
                <a:lnTo>
                  <a:pt x="108127" y="108115"/>
                </a:lnTo>
                <a:close/>
              </a:path>
              <a:path w="270509" h="784225">
                <a:moveTo>
                  <a:pt x="135153" y="756869"/>
                </a:moveTo>
                <a:lnTo>
                  <a:pt x="108127" y="756869"/>
                </a:lnTo>
                <a:lnTo>
                  <a:pt x="81089" y="756869"/>
                </a:lnTo>
                <a:lnTo>
                  <a:pt x="81089" y="783894"/>
                </a:lnTo>
                <a:lnTo>
                  <a:pt x="108127" y="783894"/>
                </a:lnTo>
                <a:lnTo>
                  <a:pt x="135153" y="783894"/>
                </a:lnTo>
                <a:lnTo>
                  <a:pt x="135153" y="756869"/>
                </a:lnTo>
                <a:close/>
              </a:path>
              <a:path w="270509" h="784225">
                <a:moveTo>
                  <a:pt x="135153" y="297345"/>
                </a:moveTo>
                <a:lnTo>
                  <a:pt x="108127" y="297345"/>
                </a:lnTo>
                <a:lnTo>
                  <a:pt x="81089" y="297345"/>
                </a:lnTo>
                <a:lnTo>
                  <a:pt x="81089" y="324370"/>
                </a:lnTo>
                <a:lnTo>
                  <a:pt x="108127" y="324370"/>
                </a:lnTo>
                <a:lnTo>
                  <a:pt x="108127" y="351409"/>
                </a:lnTo>
                <a:lnTo>
                  <a:pt x="135153" y="351409"/>
                </a:lnTo>
                <a:lnTo>
                  <a:pt x="135153" y="297345"/>
                </a:lnTo>
                <a:close/>
              </a:path>
              <a:path w="270509" h="784225">
                <a:moveTo>
                  <a:pt x="135153" y="0"/>
                </a:moveTo>
                <a:lnTo>
                  <a:pt x="108127" y="0"/>
                </a:lnTo>
                <a:lnTo>
                  <a:pt x="108127" y="27025"/>
                </a:lnTo>
                <a:lnTo>
                  <a:pt x="81089" y="27025"/>
                </a:lnTo>
                <a:lnTo>
                  <a:pt x="81089" y="54051"/>
                </a:lnTo>
                <a:lnTo>
                  <a:pt x="54063" y="54051"/>
                </a:lnTo>
                <a:lnTo>
                  <a:pt x="54063" y="81076"/>
                </a:lnTo>
                <a:lnTo>
                  <a:pt x="81089" y="81076"/>
                </a:lnTo>
                <a:lnTo>
                  <a:pt x="108127" y="81076"/>
                </a:lnTo>
                <a:lnTo>
                  <a:pt x="108127" y="108115"/>
                </a:lnTo>
                <a:lnTo>
                  <a:pt x="135153" y="108115"/>
                </a:lnTo>
                <a:lnTo>
                  <a:pt x="135153" y="54063"/>
                </a:lnTo>
                <a:lnTo>
                  <a:pt x="135153" y="0"/>
                </a:lnTo>
                <a:close/>
              </a:path>
              <a:path w="270509" h="784225">
                <a:moveTo>
                  <a:pt x="162191" y="216242"/>
                </a:moveTo>
                <a:lnTo>
                  <a:pt x="135153" y="216242"/>
                </a:lnTo>
                <a:lnTo>
                  <a:pt x="135153" y="162179"/>
                </a:lnTo>
                <a:lnTo>
                  <a:pt x="108127" y="162179"/>
                </a:lnTo>
                <a:lnTo>
                  <a:pt x="108127" y="216242"/>
                </a:lnTo>
                <a:lnTo>
                  <a:pt x="81089" y="216242"/>
                </a:lnTo>
                <a:lnTo>
                  <a:pt x="81089" y="243281"/>
                </a:lnTo>
                <a:lnTo>
                  <a:pt x="54063" y="243281"/>
                </a:lnTo>
                <a:lnTo>
                  <a:pt x="54063" y="216242"/>
                </a:lnTo>
                <a:lnTo>
                  <a:pt x="27038" y="216242"/>
                </a:lnTo>
                <a:lnTo>
                  <a:pt x="27038" y="270306"/>
                </a:lnTo>
                <a:lnTo>
                  <a:pt x="54063" y="270306"/>
                </a:lnTo>
                <a:lnTo>
                  <a:pt x="81089" y="270306"/>
                </a:lnTo>
                <a:lnTo>
                  <a:pt x="108127" y="270306"/>
                </a:lnTo>
                <a:lnTo>
                  <a:pt x="108127" y="243281"/>
                </a:lnTo>
                <a:lnTo>
                  <a:pt x="135153" y="243281"/>
                </a:lnTo>
                <a:lnTo>
                  <a:pt x="162191" y="243281"/>
                </a:lnTo>
                <a:lnTo>
                  <a:pt x="162191" y="216242"/>
                </a:lnTo>
                <a:close/>
              </a:path>
              <a:path w="270509" h="784225">
                <a:moveTo>
                  <a:pt x="189217" y="594690"/>
                </a:moveTo>
                <a:lnTo>
                  <a:pt x="162191" y="594690"/>
                </a:lnTo>
                <a:lnTo>
                  <a:pt x="162191" y="621715"/>
                </a:lnTo>
                <a:lnTo>
                  <a:pt x="189217" y="621715"/>
                </a:lnTo>
                <a:lnTo>
                  <a:pt x="189217" y="594690"/>
                </a:lnTo>
                <a:close/>
              </a:path>
              <a:path w="270509" h="784225">
                <a:moveTo>
                  <a:pt x="189217" y="324370"/>
                </a:moveTo>
                <a:lnTo>
                  <a:pt x="162191" y="324370"/>
                </a:lnTo>
                <a:lnTo>
                  <a:pt x="162191" y="378434"/>
                </a:lnTo>
                <a:lnTo>
                  <a:pt x="135153" y="378434"/>
                </a:lnTo>
                <a:lnTo>
                  <a:pt x="135153" y="432485"/>
                </a:lnTo>
                <a:lnTo>
                  <a:pt x="108127" y="432485"/>
                </a:lnTo>
                <a:lnTo>
                  <a:pt x="108127" y="378434"/>
                </a:lnTo>
                <a:lnTo>
                  <a:pt x="81089" y="378434"/>
                </a:lnTo>
                <a:lnTo>
                  <a:pt x="54063" y="378434"/>
                </a:lnTo>
                <a:lnTo>
                  <a:pt x="27038" y="378434"/>
                </a:lnTo>
                <a:lnTo>
                  <a:pt x="27038" y="405460"/>
                </a:lnTo>
                <a:lnTo>
                  <a:pt x="54063" y="405460"/>
                </a:lnTo>
                <a:lnTo>
                  <a:pt x="54063" y="432498"/>
                </a:lnTo>
                <a:lnTo>
                  <a:pt x="81089" y="432498"/>
                </a:lnTo>
                <a:lnTo>
                  <a:pt x="81089" y="459524"/>
                </a:lnTo>
                <a:lnTo>
                  <a:pt x="54063" y="459524"/>
                </a:lnTo>
                <a:lnTo>
                  <a:pt x="27038" y="459524"/>
                </a:lnTo>
                <a:lnTo>
                  <a:pt x="27038" y="513588"/>
                </a:lnTo>
                <a:lnTo>
                  <a:pt x="54063" y="513588"/>
                </a:lnTo>
                <a:lnTo>
                  <a:pt x="54063" y="486549"/>
                </a:lnTo>
                <a:lnTo>
                  <a:pt x="81089" y="486549"/>
                </a:lnTo>
                <a:lnTo>
                  <a:pt x="81089" y="513588"/>
                </a:lnTo>
                <a:lnTo>
                  <a:pt x="54063" y="513588"/>
                </a:lnTo>
                <a:lnTo>
                  <a:pt x="54063" y="540613"/>
                </a:lnTo>
                <a:lnTo>
                  <a:pt x="81089" y="540613"/>
                </a:lnTo>
                <a:lnTo>
                  <a:pt x="81089" y="594690"/>
                </a:lnTo>
                <a:lnTo>
                  <a:pt x="54063" y="594690"/>
                </a:lnTo>
                <a:lnTo>
                  <a:pt x="27038" y="594690"/>
                </a:lnTo>
                <a:lnTo>
                  <a:pt x="27038" y="648754"/>
                </a:lnTo>
                <a:lnTo>
                  <a:pt x="54063" y="648754"/>
                </a:lnTo>
                <a:lnTo>
                  <a:pt x="81089" y="648754"/>
                </a:lnTo>
                <a:lnTo>
                  <a:pt x="81089" y="675779"/>
                </a:lnTo>
                <a:lnTo>
                  <a:pt x="108127" y="675779"/>
                </a:lnTo>
                <a:lnTo>
                  <a:pt x="135153" y="675779"/>
                </a:lnTo>
                <a:lnTo>
                  <a:pt x="135153" y="702805"/>
                </a:lnTo>
                <a:lnTo>
                  <a:pt x="108127" y="702805"/>
                </a:lnTo>
                <a:lnTo>
                  <a:pt x="108127" y="729830"/>
                </a:lnTo>
                <a:lnTo>
                  <a:pt x="135153" y="729830"/>
                </a:lnTo>
                <a:lnTo>
                  <a:pt x="135153" y="756856"/>
                </a:lnTo>
                <a:lnTo>
                  <a:pt x="162191" y="756856"/>
                </a:lnTo>
                <a:lnTo>
                  <a:pt x="162191" y="675767"/>
                </a:lnTo>
                <a:lnTo>
                  <a:pt x="189217" y="675767"/>
                </a:lnTo>
                <a:lnTo>
                  <a:pt x="189217" y="648741"/>
                </a:lnTo>
                <a:lnTo>
                  <a:pt x="162191" y="648741"/>
                </a:lnTo>
                <a:lnTo>
                  <a:pt x="135153" y="648741"/>
                </a:lnTo>
                <a:lnTo>
                  <a:pt x="135153" y="567651"/>
                </a:lnTo>
                <a:lnTo>
                  <a:pt x="162191" y="567651"/>
                </a:lnTo>
                <a:lnTo>
                  <a:pt x="189217" y="567651"/>
                </a:lnTo>
                <a:lnTo>
                  <a:pt x="189217" y="486549"/>
                </a:lnTo>
                <a:lnTo>
                  <a:pt x="162191" y="486549"/>
                </a:lnTo>
                <a:lnTo>
                  <a:pt x="162191" y="513588"/>
                </a:lnTo>
                <a:lnTo>
                  <a:pt x="162191" y="540613"/>
                </a:lnTo>
                <a:lnTo>
                  <a:pt x="135153" y="540613"/>
                </a:lnTo>
                <a:lnTo>
                  <a:pt x="108127" y="540613"/>
                </a:lnTo>
                <a:lnTo>
                  <a:pt x="108127" y="513588"/>
                </a:lnTo>
                <a:lnTo>
                  <a:pt x="135153" y="513588"/>
                </a:lnTo>
                <a:lnTo>
                  <a:pt x="162191" y="513588"/>
                </a:lnTo>
                <a:lnTo>
                  <a:pt x="162191" y="486549"/>
                </a:lnTo>
                <a:lnTo>
                  <a:pt x="162191" y="459524"/>
                </a:lnTo>
                <a:lnTo>
                  <a:pt x="135153" y="459524"/>
                </a:lnTo>
                <a:lnTo>
                  <a:pt x="135153" y="432498"/>
                </a:lnTo>
                <a:lnTo>
                  <a:pt x="162191" y="432498"/>
                </a:lnTo>
                <a:lnTo>
                  <a:pt x="189217" y="432485"/>
                </a:lnTo>
                <a:lnTo>
                  <a:pt x="189217" y="324370"/>
                </a:lnTo>
                <a:close/>
              </a:path>
              <a:path w="270509" h="784225">
                <a:moveTo>
                  <a:pt x="189217" y="0"/>
                </a:moveTo>
                <a:lnTo>
                  <a:pt x="162191" y="0"/>
                </a:lnTo>
                <a:lnTo>
                  <a:pt x="162191" y="54051"/>
                </a:lnTo>
                <a:lnTo>
                  <a:pt x="162191" y="108115"/>
                </a:lnTo>
                <a:lnTo>
                  <a:pt x="162191" y="189204"/>
                </a:lnTo>
                <a:lnTo>
                  <a:pt x="189217" y="189204"/>
                </a:lnTo>
                <a:lnTo>
                  <a:pt x="189217" y="108115"/>
                </a:lnTo>
                <a:lnTo>
                  <a:pt x="189217" y="54063"/>
                </a:lnTo>
                <a:lnTo>
                  <a:pt x="189217" y="0"/>
                </a:lnTo>
                <a:close/>
              </a:path>
              <a:path w="270509" h="784225">
                <a:moveTo>
                  <a:pt x="243281" y="756869"/>
                </a:moveTo>
                <a:lnTo>
                  <a:pt x="216255" y="756869"/>
                </a:lnTo>
                <a:lnTo>
                  <a:pt x="216255" y="783894"/>
                </a:lnTo>
                <a:lnTo>
                  <a:pt x="243281" y="783894"/>
                </a:lnTo>
                <a:lnTo>
                  <a:pt x="243281" y="756869"/>
                </a:lnTo>
                <a:close/>
              </a:path>
              <a:path w="270509" h="784225">
                <a:moveTo>
                  <a:pt x="243281" y="702805"/>
                </a:moveTo>
                <a:lnTo>
                  <a:pt x="216255" y="702805"/>
                </a:lnTo>
                <a:lnTo>
                  <a:pt x="189230" y="702805"/>
                </a:lnTo>
                <a:lnTo>
                  <a:pt x="189230" y="729830"/>
                </a:lnTo>
                <a:lnTo>
                  <a:pt x="216255" y="729830"/>
                </a:lnTo>
                <a:lnTo>
                  <a:pt x="243281" y="729830"/>
                </a:lnTo>
                <a:lnTo>
                  <a:pt x="243281" y="702805"/>
                </a:lnTo>
                <a:close/>
              </a:path>
              <a:path w="270509" h="784225">
                <a:moveTo>
                  <a:pt x="243281" y="540613"/>
                </a:moveTo>
                <a:lnTo>
                  <a:pt x="216255" y="540613"/>
                </a:lnTo>
                <a:lnTo>
                  <a:pt x="216255" y="513588"/>
                </a:lnTo>
                <a:lnTo>
                  <a:pt x="189230" y="513588"/>
                </a:lnTo>
                <a:lnTo>
                  <a:pt x="189230" y="567651"/>
                </a:lnTo>
                <a:lnTo>
                  <a:pt x="216255" y="567651"/>
                </a:lnTo>
                <a:lnTo>
                  <a:pt x="216255" y="648741"/>
                </a:lnTo>
                <a:lnTo>
                  <a:pt x="189230" y="648741"/>
                </a:lnTo>
                <a:lnTo>
                  <a:pt x="189230" y="675767"/>
                </a:lnTo>
                <a:lnTo>
                  <a:pt x="216255" y="675767"/>
                </a:lnTo>
                <a:lnTo>
                  <a:pt x="243281" y="675779"/>
                </a:lnTo>
                <a:lnTo>
                  <a:pt x="243281" y="540613"/>
                </a:lnTo>
                <a:close/>
              </a:path>
              <a:path w="270509" h="784225">
                <a:moveTo>
                  <a:pt x="243281" y="459524"/>
                </a:moveTo>
                <a:lnTo>
                  <a:pt x="216255" y="459524"/>
                </a:lnTo>
                <a:lnTo>
                  <a:pt x="216255" y="486549"/>
                </a:lnTo>
                <a:lnTo>
                  <a:pt x="243281" y="486549"/>
                </a:lnTo>
                <a:lnTo>
                  <a:pt x="243281" y="459524"/>
                </a:lnTo>
                <a:close/>
              </a:path>
              <a:path w="270509" h="784225">
                <a:moveTo>
                  <a:pt x="243281" y="351396"/>
                </a:moveTo>
                <a:lnTo>
                  <a:pt x="216255" y="351396"/>
                </a:lnTo>
                <a:lnTo>
                  <a:pt x="216255" y="324370"/>
                </a:lnTo>
                <a:lnTo>
                  <a:pt x="189230" y="324370"/>
                </a:lnTo>
                <a:lnTo>
                  <a:pt x="189230" y="378434"/>
                </a:lnTo>
                <a:lnTo>
                  <a:pt x="216255" y="378434"/>
                </a:lnTo>
                <a:lnTo>
                  <a:pt x="216255" y="405460"/>
                </a:lnTo>
                <a:lnTo>
                  <a:pt x="189230" y="405460"/>
                </a:lnTo>
                <a:lnTo>
                  <a:pt x="189230" y="432485"/>
                </a:lnTo>
                <a:lnTo>
                  <a:pt x="216255" y="432485"/>
                </a:lnTo>
                <a:lnTo>
                  <a:pt x="243281" y="432485"/>
                </a:lnTo>
                <a:lnTo>
                  <a:pt x="243281" y="351396"/>
                </a:lnTo>
                <a:close/>
              </a:path>
              <a:path w="270509" h="784225">
                <a:moveTo>
                  <a:pt x="243281" y="216242"/>
                </a:moveTo>
                <a:lnTo>
                  <a:pt x="216255" y="216242"/>
                </a:lnTo>
                <a:lnTo>
                  <a:pt x="216255" y="243281"/>
                </a:lnTo>
                <a:lnTo>
                  <a:pt x="189230" y="243281"/>
                </a:lnTo>
                <a:lnTo>
                  <a:pt x="189230" y="270306"/>
                </a:lnTo>
                <a:lnTo>
                  <a:pt x="216255" y="270306"/>
                </a:lnTo>
                <a:lnTo>
                  <a:pt x="216255" y="324370"/>
                </a:lnTo>
                <a:lnTo>
                  <a:pt x="243281" y="324370"/>
                </a:lnTo>
                <a:lnTo>
                  <a:pt x="243281" y="216242"/>
                </a:lnTo>
                <a:close/>
              </a:path>
              <a:path w="270509" h="784225">
                <a:moveTo>
                  <a:pt x="243281" y="162179"/>
                </a:moveTo>
                <a:lnTo>
                  <a:pt x="216255" y="162179"/>
                </a:lnTo>
                <a:lnTo>
                  <a:pt x="189230" y="162179"/>
                </a:lnTo>
                <a:lnTo>
                  <a:pt x="189230" y="189204"/>
                </a:lnTo>
                <a:lnTo>
                  <a:pt x="216255" y="189204"/>
                </a:lnTo>
                <a:lnTo>
                  <a:pt x="243281" y="189204"/>
                </a:lnTo>
                <a:lnTo>
                  <a:pt x="243281" y="162179"/>
                </a:lnTo>
                <a:close/>
              </a:path>
              <a:path w="270509" h="784225">
                <a:moveTo>
                  <a:pt x="243281" y="54051"/>
                </a:moveTo>
                <a:lnTo>
                  <a:pt x="216255" y="54051"/>
                </a:lnTo>
                <a:lnTo>
                  <a:pt x="216255" y="108115"/>
                </a:lnTo>
                <a:lnTo>
                  <a:pt x="216255" y="135140"/>
                </a:lnTo>
                <a:lnTo>
                  <a:pt x="243281" y="135140"/>
                </a:lnTo>
                <a:lnTo>
                  <a:pt x="243281" y="108115"/>
                </a:lnTo>
                <a:lnTo>
                  <a:pt x="243281" y="54051"/>
                </a:lnTo>
                <a:close/>
              </a:path>
              <a:path w="270509" h="784225">
                <a:moveTo>
                  <a:pt x="243281" y="0"/>
                </a:moveTo>
                <a:lnTo>
                  <a:pt x="216255" y="0"/>
                </a:lnTo>
                <a:lnTo>
                  <a:pt x="189230" y="0"/>
                </a:lnTo>
                <a:lnTo>
                  <a:pt x="189230" y="27025"/>
                </a:lnTo>
                <a:lnTo>
                  <a:pt x="216255" y="27025"/>
                </a:lnTo>
                <a:lnTo>
                  <a:pt x="243281" y="27025"/>
                </a:lnTo>
                <a:lnTo>
                  <a:pt x="243281" y="0"/>
                </a:lnTo>
                <a:close/>
              </a:path>
              <a:path w="270509" h="784225">
                <a:moveTo>
                  <a:pt x="270319" y="0"/>
                </a:moveTo>
                <a:lnTo>
                  <a:pt x="243293" y="0"/>
                </a:lnTo>
                <a:lnTo>
                  <a:pt x="243293" y="27025"/>
                </a:lnTo>
                <a:lnTo>
                  <a:pt x="270319" y="27025"/>
                </a:lnTo>
                <a:lnTo>
                  <a:pt x="27031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747432" y="16828426"/>
            <a:ext cx="163521" cy="1139440"/>
          </a:xfrm>
          <a:custGeom>
            <a:avLst/>
            <a:gdLst/>
            <a:ahLst/>
            <a:cxnLst/>
            <a:rect l="l" t="t" r="r" b="b"/>
            <a:pathLst>
              <a:path w="108584" h="756920">
                <a:moveTo>
                  <a:pt x="27025" y="648741"/>
                </a:moveTo>
                <a:lnTo>
                  <a:pt x="0" y="648741"/>
                </a:lnTo>
                <a:lnTo>
                  <a:pt x="0" y="675767"/>
                </a:lnTo>
                <a:lnTo>
                  <a:pt x="27025" y="675767"/>
                </a:lnTo>
                <a:lnTo>
                  <a:pt x="27025" y="648741"/>
                </a:lnTo>
                <a:close/>
              </a:path>
              <a:path w="108584" h="756920">
                <a:moveTo>
                  <a:pt x="27025" y="432485"/>
                </a:moveTo>
                <a:lnTo>
                  <a:pt x="0" y="432485"/>
                </a:lnTo>
                <a:lnTo>
                  <a:pt x="0" y="459524"/>
                </a:lnTo>
                <a:lnTo>
                  <a:pt x="27025" y="459524"/>
                </a:lnTo>
                <a:lnTo>
                  <a:pt x="27025" y="432485"/>
                </a:lnTo>
                <a:close/>
              </a:path>
              <a:path w="108584" h="756920">
                <a:moveTo>
                  <a:pt x="27025" y="297345"/>
                </a:moveTo>
                <a:lnTo>
                  <a:pt x="0" y="297345"/>
                </a:lnTo>
                <a:lnTo>
                  <a:pt x="0" y="324370"/>
                </a:lnTo>
                <a:lnTo>
                  <a:pt x="27025" y="324370"/>
                </a:lnTo>
                <a:lnTo>
                  <a:pt x="27025" y="297345"/>
                </a:lnTo>
                <a:close/>
              </a:path>
              <a:path w="108584" h="756920">
                <a:moveTo>
                  <a:pt x="54051" y="54051"/>
                </a:moveTo>
                <a:lnTo>
                  <a:pt x="27025" y="54051"/>
                </a:lnTo>
                <a:lnTo>
                  <a:pt x="0" y="54051"/>
                </a:lnTo>
                <a:lnTo>
                  <a:pt x="0" y="108115"/>
                </a:lnTo>
                <a:lnTo>
                  <a:pt x="0" y="135140"/>
                </a:lnTo>
                <a:lnTo>
                  <a:pt x="27025" y="135140"/>
                </a:lnTo>
                <a:lnTo>
                  <a:pt x="54051" y="135140"/>
                </a:lnTo>
                <a:lnTo>
                  <a:pt x="54051" y="108115"/>
                </a:lnTo>
                <a:lnTo>
                  <a:pt x="54051" y="54051"/>
                </a:lnTo>
                <a:close/>
              </a:path>
              <a:path w="108584" h="756920">
                <a:moveTo>
                  <a:pt x="81076" y="702805"/>
                </a:moveTo>
                <a:lnTo>
                  <a:pt x="54051" y="702805"/>
                </a:lnTo>
                <a:lnTo>
                  <a:pt x="27025" y="702805"/>
                </a:lnTo>
                <a:lnTo>
                  <a:pt x="27025" y="729830"/>
                </a:lnTo>
                <a:lnTo>
                  <a:pt x="0" y="729830"/>
                </a:lnTo>
                <a:lnTo>
                  <a:pt x="0" y="756856"/>
                </a:lnTo>
                <a:lnTo>
                  <a:pt x="27025" y="756856"/>
                </a:lnTo>
                <a:lnTo>
                  <a:pt x="54051" y="756869"/>
                </a:lnTo>
                <a:lnTo>
                  <a:pt x="54051" y="729830"/>
                </a:lnTo>
                <a:lnTo>
                  <a:pt x="81076" y="729830"/>
                </a:lnTo>
                <a:lnTo>
                  <a:pt x="81076" y="702805"/>
                </a:lnTo>
                <a:close/>
              </a:path>
              <a:path w="108584" h="756920">
                <a:moveTo>
                  <a:pt x="81076" y="621715"/>
                </a:moveTo>
                <a:lnTo>
                  <a:pt x="54051" y="621715"/>
                </a:lnTo>
                <a:lnTo>
                  <a:pt x="54051" y="648741"/>
                </a:lnTo>
                <a:lnTo>
                  <a:pt x="81076" y="648741"/>
                </a:lnTo>
                <a:lnTo>
                  <a:pt x="81076" y="621715"/>
                </a:lnTo>
                <a:close/>
              </a:path>
              <a:path w="108584" h="756920">
                <a:moveTo>
                  <a:pt x="81076" y="540613"/>
                </a:moveTo>
                <a:lnTo>
                  <a:pt x="54051" y="540613"/>
                </a:lnTo>
                <a:lnTo>
                  <a:pt x="54051" y="513588"/>
                </a:lnTo>
                <a:lnTo>
                  <a:pt x="27025" y="513588"/>
                </a:lnTo>
                <a:lnTo>
                  <a:pt x="27025" y="486549"/>
                </a:lnTo>
                <a:lnTo>
                  <a:pt x="0" y="486549"/>
                </a:lnTo>
                <a:lnTo>
                  <a:pt x="0" y="621715"/>
                </a:lnTo>
                <a:lnTo>
                  <a:pt x="27025" y="621715"/>
                </a:lnTo>
                <a:lnTo>
                  <a:pt x="27025" y="567651"/>
                </a:lnTo>
                <a:lnTo>
                  <a:pt x="54051" y="567651"/>
                </a:lnTo>
                <a:lnTo>
                  <a:pt x="81076" y="567651"/>
                </a:lnTo>
                <a:lnTo>
                  <a:pt x="81076" y="540613"/>
                </a:lnTo>
                <a:close/>
              </a:path>
              <a:path w="108584" h="756920">
                <a:moveTo>
                  <a:pt x="81076" y="459524"/>
                </a:moveTo>
                <a:lnTo>
                  <a:pt x="54051" y="459524"/>
                </a:lnTo>
                <a:lnTo>
                  <a:pt x="27025" y="459524"/>
                </a:lnTo>
                <a:lnTo>
                  <a:pt x="27025" y="486549"/>
                </a:lnTo>
                <a:lnTo>
                  <a:pt x="54051" y="486549"/>
                </a:lnTo>
                <a:lnTo>
                  <a:pt x="81076" y="486549"/>
                </a:lnTo>
                <a:lnTo>
                  <a:pt x="81076" y="459524"/>
                </a:lnTo>
                <a:close/>
              </a:path>
              <a:path w="108584" h="756920">
                <a:moveTo>
                  <a:pt x="81076" y="351396"/>
                </a:moveTo>
                <a:lnTo>
                  <a:pt x="54051" y="351396"/>
                </a:lnTo>
                <a:lnTo>
                  <a:pt x="27025" y="351396"/>
                </a:lnTo>
                <a:lnTo>
                  <a:pt x="0" y="351396"/>
                </a:lnTo>
                <a:lnTo>
                  <a:pt x="0" y="378421"/>
                </a:lnTo>
                <a:lnTo>
                  <a:pt x="27025" y="378421"/>
                </a:lnTo>
                <a:lnTo>
                  <a:pt x="27025" y="432485"/>
                </a:lnTo>
                <a:lnTo>
                  <a:pt x="54051" y="432485"/>
                </a:lnTo>
                <a:lnTo>
                  <a:pt x="54051" y="378421"/>
                </a:lnTo>
                <a:lnTo>
                  <a:pt x="81076" y="378421"/>
                </a:lnTo>
                <a:lnTo>
                  <a:pt x="81076" y="351396"/>
                </a:lnTo>
                <a:close/>
              </a:path>
              <a:path w="108584" h="756920">
                <a:moveTo>
                  <a:pt x="81076" y="216242"/>
                </a:moveTo>
                <a:lnTo>
                  <a:pt x="54051" y="216242"/>
                </a:lnTo>
                <a:lnTo>
                  <a:pt x="27025" y="216242"/>
                </a:lnTo>
                <a:lnTo>
                  <a:pt x="27025" y="297345"/>
                </a:lnTo>
                <a:lnTo>
                  <a:pt x="54051" y="297345"/>
                </a:lnTo>
                <a:lnTo>
                  <a:pt x="54051" y="270306"/>
                </a:lnTo>
                <a:lnTo>
                  <a:pt x="81076" y="270306"/>
                </a:lnTo>
                <a:lnTo>
                  <a:pt x="81076" y="216242"/>
                </a:lnTo>
                <a:close/>
              </a:path>
              <a:path w="108584" h="756920">
                <a:moveTo>
                  <a:pt x="81076" y="162179"/>
                </a:moveTo>
                <a:lnTo>
                  <a:pt x="54051" y="162179"/>
                </a:lnTo>
                <a:lnTo>
                  <a:pt x="27025" y="162179"/>
                </a:lnTo>
                <a:lnTo>
                  <a:pt x="0" y="162179"/>
                </a:lnTo>
                <a:lnTo>
                  <a:pt x="0" y="189204"/>
                </a:lnTo>
                <a:lnTo>
                  <a:pt x="27025" y="189204"/>
                </a:lnTo>
                <a:lnTo>
                  <a:pt x="54051" y="189204"/>
                </a:lnTo>
                <a:lnTo>
                  <a:pt x="81076" y="189204"/>
                </a:lnTo>
                <a:lnTo>
                  <a:pt x="81076" y="162179"/>
                </a:lnTo>
                <a:close/>
              </a:path>
              <a:path w="108584" h="756920">
                <a:moveTo>
                  <a:pt x="81076" y="0"/>
                </a:moveTo>
                <a:lnTo>
                  <a:pt x="54051" y="0"/>
                </a:lnTo>
                <a:lnTo>
                  <a:pt x="27025" y="0"/>
                </a:lnTo>
                <a:lnTo>
                  <a:pt x="0" y="0"/>
                </a:lnTo>
                <a:lnTo>
                  <a:pt x="0" y="27025"/>
                </a:lnTo>
                <a:lnTo>
                  <a:pt x="27025" y="27025"/>
                </a:lnTo>
                <a:lnTo>
                  <a:pt x="54051" y="27025"/>
                </a:lnTo>
                <a:lnTo>
                  <a:pt x="81076" y="27025"/>
                </a:lnTo>
                <a:lnTo>
                  <a:pt x="81076" y="0"/>
                </a:lnTo>
                <a:close/>
              </a:path>
              <a:path w="108584" h="756920">
                <a:moveTo>
                  <a:pt x="108115" y="621715"/>
                </a:moveTo>
                <a:lnTo>
                  <a:pt x="81089" y="621715"/>
                </a:lnTo>
                <a:lnTo>
                  <a:pt x="81089" y="756869"/>
                </a:lnTo>
                <a:lnTo>
                  <a:pt x="108115" y="756869"/>
                </a:lnTo>
                <a:lnTo>
                  <a:pt x="108115" y="621715"/>
                </a:lnTo>
                <a:close/>
              </a:path>
              <a:path w="108584" h="756920">
                <a:moveTo>
                  <a:pt x="108115" y="486549"/>
                </a:moveTo>
                <a:lnTo>
                  <a:pt x="81089" y="486549"/>
                </a:lnTo>
                <a:lnTo>
                  <a:pt x="81089" y="513588"/>
                </a:lnTo>
                <a:lnTo>
                  <a:pt x="108115" y="513588"/>
                </a:lnTo>
                <a:lnTo>
                  <a:pt x="108115" y="486549"/>
                </a:lnTo>
                <a:close/>
              </a:path>
              <a:path w="108584" h="756920">
                <a:moveTo>
                  <a:pt x="108115" y="297345"/>
                </a:moveTo>
                <a:lnTo>
                  <a:pt x="81089" y="297345"/>
                </a:lnTo>
                <a:lnTo>
                  <a:pt x="81089" y="432498"/>
                </a:lnTo>
                <a:lnTo>
                  <a:pt x="108115" y="432498"/>
                </a:lnTo>
                <a:lnTo>
                  <a:pt x="108115" y="297345"/>
                </a:lnTo>
                <a:close/>
              </a:path>
              <a:path w="108584" h="756920">
                <a:moveTo>
                  <a:pt x="108115" y="216242"/>
                </a:moveTo>
                <a:lnTo>
                  <a:pt x="81089" y="216242"/>
                </a:lnTo>
                <a:lnTo>
                  <a:pt x="81089" y="243281"/>
                </a:lnTo>
                <a:lnTo>
                  <a:pt x="108115" y="243281"/>
                </a:lnTo>
                <a:lnTo>
                  <a:pt x="108115" y="216242"/>
                </a:lnTo>
                <a:close/>
              </a:path>
              <a:path w="108584" h="756920">
                <a:moveTo>
                  <a:pt x="108115" y="0"/>
                </a:moveTo>
                <a:lnTo>
                  <a:pt x="81089" y="0"/>
                </a:lnTo>
                <a:lnTo>
                  <a:pt x="81089" y="54051"/>
                </a:lnTo>
                <a:lnTo>
                  <a:pt x="81089" y="108115"/>
                </a:lnTo>
                <a:lnTo>
                  <a:pt x="81089" y="189204"/>
                </a:lnTo>
                <a:lnTo>
                  <a:pt x="108115" y="189204"/>
                </a:lnTo>
                <a:lnTo>
                  <a:pt x="108115" y="108115"/>
                </a:lnTo>
                <a:lnTo>
                  <a:pt x="108115" y="54063"/>
                </a:lnTo>
                <a:lnTo>
                  <a:pt x="10811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46581" y="175006"/>
            <a:ext cx="15845239" cy="1838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95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3761" y="4918234"/>
            <a:ext cx="272476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293573" y="19886773"/>
            <a:ext cx="96880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513761" y="19886773"/>
            <a:ext cx="69632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1798156" y="19886773"/>
            <a:ext cx="69632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88269">
        <a:defRPr>
          <a:latin typeface="+mn-lt"/>
          <a:ea typeface="+mn-ea"/>
          <a:cs typeface="+mn-cs"/>
        </a:defRPr>
      </a:lvl2pPr>
      <a:lvl3pPr marL="1376538">
        <a:defRPr>
          <a:latin typeface="+mn-lt"/>
          <a:ea typeface="+mn-ea"/>
          <a:cs typeface="+mn-cs"/>
        </a:defRPr>
      </a:lvl3pPr>
      <a:lvl4pPr marL="2064807">
        <a:defRPr>
          <a:latin typeface="+mn-lt"/>
          <a:ea typeface="+mn-ea"/>
          <a:cs typeface="+mn-cs"/>
        </a:defRPr>
      </a:lvl4pPr>
      <a:lvl5pPr marL="2753076">
        <a:defRPr>
          <a:latin typeface="+mn-lt"/>
          <a:ea typeface="+mn-ea"/>
          <a:cs typeface="+mn-cs"/>
        </a:defRPr>
      </a:lvl5pPr>
      <a:lvl6pPr marL="3441344">
        <a:defRPr>
          <a:latin typeface="+mn-lt"/>
          <a:ea typeface="+mn-ea"/>
          <a:cs typeface="+mn-cs"/>
        </a:defRPr>
      </a:lvl6pPr>
      <a:lvl7pPr marL="4129613">
        <a:defRPr>
          <a:latin typeface="+mn-lt"/>
          <a:ea typeface="+mn-ea"/>
          <a:cs typeface="+mn-cs"/>
        </a:defRPr>
      </a:lvl7pPr>
      <a:lvl8pPr marL="4817882">
        <a:defRPr>
          <a:latin typeface="+mn-lt"/>
          <a:ea typeface="+mn-ea"/>
          <a:cs typeface="+mn-cs"/>
        </a:defRPr>
      </a:lvl8pPr>
      <a:lvl9pPr marL="550615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88269">
        <a:defRPr>
          <a:latin typeface="+mn-lt"/>
          <a:ea typeface="+mn-ea"/>
          <a:cs typeface="+mn-cs"/>
        </a:defRPr>
      </a:lvl2pPr>
      <a:lvl3pPr marL="1376538">
        <a:defRPr>
          <a:latin typeface="+mn-lt"/>
          <a:ea typeface="+mn-ea"/>
          <a:cs typeface="+mn-cs"/>
        </a:defRPr>
      </a:lvl3pPr>
      <a:lvl4pPr marL="2064807">
        <a:defRPr>
          <a:latin typeface="+mn-lt"/>
          <a:ea typeface="+mn-ea"/>
          <a:cs typeface="+mn-cs"/>
        </a:defRPr>
      </a:lvl4pPr>
      <a:lvl5pPr marL="2753076">
        <a:defRPr>
          <a:latin typeface="+mn-lt"/>
          <a:ea typeface="+mn-ea"/>
          <a:cs typeface="+mn-cs"/>
        </a:defRPr>
      </a:lvl5pPr>
      <a:lvl6pPr marL="3441344">
        <a:defRPr>
          <a:latin typeface="+mn-lt"/>
          <a:ea typeface="+mn-ea"/>
          <a:cs typeface="+mn-cs"/>
        </a:defRPr>
      </a:lvl6pPr>
      <a:lvl7pPr marL="4129613">
        <a:defRPr>
          <a:latin typeface="+mn-lt"/>
          <a:ea typeface="+mn-ea"/>
          <a:cs typeface="+mn-cs"/>
        </a:defRPr>
      </a:lvl7pPr>
      <a:lvl8pPr marL="4817882">
        <a:defRPr>
          <a:latin typeface="+mn-lt"/>
          <a:ea typeface="+mn-ea"/>
          <a:cs typeface="+mn-cs"/>
        </a:defRPr>
      </a:lvl8pPr>
      <a:lvl9pPr marL="550615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203" y="18149112"/>
            <a:ext cx="1382241" cy="498275"/>
          </a:xfrm>
          <a:prstGeom prst="rect">
            <a:avLst/>
          </a:prstGeom>
        </p:spPr>
        <p:txBody>
          <a:bodyPr vert="horz" wrap="square" lIns="0" tIns="106106" rIns="0" bIns="0" rtlCol="0">
            <a:spAutoFit/>
          </a:bodyPr>
          <a:lstStyle/>
          <a:p>
            <a:pPr marL="19119">
              <a:spcBef>
                <a:spcPts val="835"/>
              </a:spcBef>
            </a:pP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979" b="1" spc="10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979" b="1" spc="11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979" b="1" spc="10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979" b="1" spc="11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spc="-30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979">
              <a:latin typeface="Inter SemiBold"/>
              <a:cs typeface="Inter SemiBold"/>
            </a:endParaRPr>
          </a:p>
          <a:p>
            <a:pPr marL="19119">
              <a:spcBef>
                <a:spcPts val="691"/>
              </a:spcBef>
            </a:pP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spc="-15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979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5128" y="5113818"/>
            <a:ext cx="2180422" cy="1540106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255233" marR="243762" algn="ctr">
              <a:lnSpc>
                <a:spcPct val="110700"/>
              </a:lnSpc>
              <a:spcBef>
                <a:spcPts val="151"/>
              </a:spcBef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6" b="1" spc="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6">
              <a:latin typeface="Inter SemiBold"/>
              <a:cs typeface="Inter SemiBold"/>
            </a:endParaRPr>
          </a:p>
          <a:p>
            <a:pPr marL="19119" marR="7647" algn="ctr">
              <a:lnSpc>
                <a:spcPct val="110700"/>
              </a:lnSpc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5324" y="19399557"/>
            <a:ext cx="1979682" cy="286782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4783" rIns="0" bIns="0" rtlCol="0">
            <a:spAutoFit/>
          </a:bodyPr>
          <a:lstStyle/>
          <a:p>
            <a:pPr marL="542012">
              <a:spcBef>
                <a:spcPts val="1061"/>
              </a:spcBef>
            </a:pPr>
            <a:r>
              <a:rPr sz="979" spc="-15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979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5324" y="20008050"/>
            <a:ext cx="1979682" cy="286782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4783" rIns="0" bIns="0" rtlCol="0">
            <a:spAutoFit/>
          </a:bodyPr>
          <a:lstStyle/>
          <a:p>
            <a:pPr marL="654811">
              <a:spcBef>
                <a:spcPts val="1061"/>
              </a:spcBef>
            </a:pPr>
            <a:r>
              <a:rPr sz="979" spc="-15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979">
              <a:latin typeface="Inter"/>
              <a:cs typeface="Inte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04182" y="12"/>
            <a:ext cx="17668973" cy="21375976"/>
          </a:xfrm>
          <a:custGeom>
            <a:avLst/>
            <a:gdLst/>
            <a:ahLst/>
            <a:cxnLst/>
            <a:rect l="l" t="t" r="r" b="b"/>
            <a:pathLst>
              <a:path w="11737340" h="14199869">
                <a:moveTo>
                  <a:pt x="11737329" y="0"/>
                </a:moveTo>
                <a:lnTo>
                  <a:pt x="0" y="0"/>
                </a:lnTo>
                <a:lnTo>
                  <a:pt x="0" y="14199544"/>
                </a:lnTo>
                <a:lnTo>
                  <a:pt x="11737329" y="14199544"/>
                </a:lnTo>
                <a:lnTo>
                  <a:pt x="11737329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393406" y="180366"/>
            <a:ext cx="23852858" cy="2787617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19119">
              <a:spcBef>
                <a:spcPts val="151"/>
              </a:spcBef>
            </a:pPr>
            <a:r>
              <a:rPr spc="-662" dirty="0"/>
              <a:t>H</a:t>
            </a:r>
            <a:r>
              <a:rPr spc="-790" dirty="0"/>
              <a:t>o</a:t>
            </a:r>
            <a:r>
              <a:rPr spc="-813" dirty="0"/>
              <a:t>v</a:t>
            </a:r>
            <a:r>
              <a:rPr spc="-640" dirty="0"/>
              <a:t>e</a:t>
            </a:r>
            <a:r>
              <a:rPr spc="-708" dirty="0"/>
              <a:t>d</a:t>
            </a:r>
            <a:r>
              <a:rPr spc="-790" dirty="0"/>
              <a:t>o</a:t>
            </a:r>
            <a:r>
              <a:rPr spc="-813" dirty="0"/>
              <a:t>v</a:t>
            </a:r>
            <a:r>
              <a:rPr spc="-723" dirty="0"/>
              <a:t>e</a:t>
            </a:r>
            <a:r>
              <a:rPr spc="-399" dirty="0"/>
              <a:t>r</a:t>
            </a:r>
            <a:r>
              <a:rPr spc="-798" dirty="0"/>
              <a:t>s</a:t>
            </a:r>
            <a:r>
              <a:rPr spc="-504" dirty="0"/>
              <a:t>k</a:t>
            </a:r>
            <a:r>
              <a:rPr spc="-625" dirty="0"/>
              <a:t>r</a:t>
            </a:r>
            <a:r>
              <a:rPr spc="-729" dirty="0"/>
              <a:t>i</a:t>
            </a:r>
            <a:r>
              <a:rPr spc="181" dirty="0"/>
              <a:t>f</a:t>
            </a:r>
            <a:r>
              <a:rPr spc="-45" dirty="0"/>
              <a:t>t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21273138" y="7121281"/>
            <a:ext cx="8996991" cy="14254475"/>
            <a:chOff x="14127829" y="4730603"/>
            <a:chExt cx="5976620" cy="9469120"/>
          </a:xfrm>
        </p:grpSpPr>
        <p:sp>
          <p:nvSpPr>
            <p:cNvPr id="9" name="object 9"/>
            <p:cNvSpPr/>
            <p:nvPr/>
          </p:nvSpPr>
          <p:spPr>
            <a:xfrm>
              <a:off x="14127829" y="4730603"/>
              <a:ext cx="5976620" cy="4738370"/>
            </a:xfrm>
            <a:custGeom>
              <a:avLst/>
              <a:gdLst/>
              <a:ahLst/>
              <a:cxnLst/>
              <a:rect l="l" t="t" r="r" b="b"/>
              <a:pathLst>
                <a:path w="5976619" h="4738370">
                  <a:moveTo>
                    <a:pt x="5976246" y="0"/>
                  </a:moveTo>
                  <a:lnTo>
                    <a:pt x="0" y="0"/>
                  </a:lnTo>
                  <a:lnTo>
                    <a:pt x="0" y="4738336"/>
                  </a:lnTo>
                  <a:lnTo>
                    <a:pt x="5976246" y="4738336"/>
                  </a:lnTo>
                  <a:lnTo>
                    <a:pt x="5976246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27829" y="9468941"/>
              <a:ext cx="5976620" cy="4730750"/>
            </a:xfrm>
            <a:custGeom>
              <a:avLst/>
              <a:gdLst/>
              <a:ahLst/>
              <a:cxnLst/>
              <a:rect l="l" t="t" r="r" b="b"/>
              <a:pathLst>
                <a:path w="5976619" h="4730750">
                  <a:moveTo>
                    <a:pt x="5976246" y="0"/>
                  </a:moveTo>
                  <a:lnTo>
                    <a:pt x="0" y="0"/>
                  </a:lnTo>
                  <a:lnTo>
                    <a:pt x="0" y="4730612"/>
                  </a:lnTo>
                  <a:lnTo>
                    <a:pt x="5976246" y="4730612"/>
                  </a:lnTo>
                  <a:lnTo>
                    <a:pt x="597624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333597" y="3610176"/>
            <a:ext cx="6739140" cy="1838464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på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7647">
              <a:lnSpc>
                <a:spcPts val="2002"/>
              </a:lnSpc>
              <a:spcBef>
                <a:spcPts val="38"/>
              </a:spcBef>
            </a:pP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kul-turmiljøer,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3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prosjekte-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ne.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reise publisert.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brosjyrene.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publisert. Denne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endParaRPr sz="1505">
              <a:latin typeface="Inter"/>
              <a:cs typeface="Inte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310084" y="783154"/>
            <a:ext cx="6892085" cy="2604756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19119">
              <a:spcBef>
                <a:spcPts val="151"/>
              </a:spcBef>
            </a:pPr>
            <a:r>
              <a:rPr sz="5495" spc="-5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5495" spc="-166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5495" spc="-15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sz="5495">
              <a:latin typeface="Infini"/>
              <a:cs typeface="Infini"/>
            </a:endParaRPr>
          </a:p>
          <a:p>
            <a:pPr marL="42061" marR="7647">
              <a:lnSpc>
                <a:spcPts val="2002"/>
              </a:lnSpc>
              <a:spcBef>
                <a:spcPts val="3237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av kulturminner som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en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 historie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 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Kulturminer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en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svært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verdifull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all</a:t>
            </a:r>
            <a:endParaRPr sz="1806">
              <a:latin typeface="Inter SemiBold"/>
              <a:cs typeface="Inter SemiBold"/>
            </a:endParaRPr>
          </a:p>
          <a:p>
            <a:pPr marL="42061">
              <a:spcBef>
                <a:spcPts val="181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landsdelen.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Prosjektet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bidrar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dette.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310084" y="15037361"/>
            <a:ext cx="6892085" cy="2604756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19119">
              <a:spcBef>
                <a:spcPts val="151"/>
              </a:spcBef>
            </a:pPr>
            <a:r>
              <a:rPr sz="5495" spc="-5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5495" spc="-172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5495" spc="-15" dirty="0">
                <a:solidFill>
                  <a:srgbClr val="231F20"/>
                </a:solidFill>
                <a:latin typeface="Infini"/>
                <a:cs typeface="Infini"/>
              </a:rPr>
              <a:t>engelsk</a:t>
            </a:r>
            <a:endParaRPr sz="5495">
              <a:latin typeface="Infini"/>
              <a:cs typeface="Infini"/>
            </a:endParaRPr>
          </a:p>
          <a:p>
            <a:pPr marL="42061" marR="7647">
              <a:lnSpc>
                <a:spcPts val="2002"/>
              </a:lnSpc>
              <a:spcBef>
                <a:spcPts val="3237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av kulturminner som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en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 historie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 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Kulturminer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en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svært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verdifull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all</a:t>
            </a:r>
            <a:endParaRPr sz="1806">
              <a:latin typeface="Inter SemiBold"/>
              <a:cs typeface="Inter SemiBold"/>
            </a:endParaRPr>
          </a:p>
          <a:p>
            <a:pPr marL="42061">
              <a:spcBef>
                <a:spcPts val="181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landsdelen.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Prosjektet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bidrar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dette.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333597" y="5746397"/>
            <a:ext cx="4454524" cy="533970"/>
          </a:xfrm>
          <a:prstGeom prst="rect">
            <a:avLst/>
          </a:prstGeom>
        </p:spPr>
        <p:txBody>
          <a:bodyPr vert="horz" wrap="square" lIns="0" tIns="65002" rIns="0" bIns="0" rtlCol="0">
            <a:spAutoFit/>
          </a:bodyPr>
          <a:lstStyle/>
          <a:p>
            <a:pPr marL="19119">
              <a:spcBef>
                <a:spcPts val="512"/>
              </a:spcBef>
            </a:pP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55">
              <a:latin typeface="Inter SemiBold"/>
              <a:cs typeface="Inter SemiBold"/>
            </a:endParaRPr>
          </a:p>
          <a:p>
            <a:pPr marL="19119">
              <a:spcBef>
                <a:spcPts val="376"/>
              </a:spcBef>
            </a:pP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her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må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være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på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spc="-30" dirty="0">
                <a:solidFill>
                  <a:srgbClr val="231F20"/>
                </a:solidFill>
                <a:latin typeface="Inter"/>
                <a:cs typeface="Inter"/>
              </a:rPr>
              <a:t>norsk</a:t>
            </a:r>
            <a:endParaRPr sz="1355">
              <a:latin typeface="Inter"/>
              <a:cs typeface="Inte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310084" y="7904442"/>
            <a:ext cx="6892085" cy="5541201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19119">
              <a:spcBef>
                <a:spcPts val="151"/>
              </a:spcBef>
            </a:pPr>
            <a:r>
              <a:rPr sz="5495" spc="-5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5495" spc="-172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5495" spc="-15" dirty="0">
                <a:solidFill>
                  <a:srgbClr val="231F20"/>
                </a:solidFill>
                <a:latin typeface="Infini"/>
                <a:cs typeface="Infini"/>
              </a:rPr>
              <a:t>samisk</a:t>
            </a:r>
            <a:endParaRPr sz="5495">
              <a:latin typeface="Infini"/>
              <a:cs typeface="Infini"/>
            </a:endParaRPr>
          </a:p>
          <a:p>
            <a:pPr marL="42061" marR="7647">
              <a:lnSpc>
                <a:spcPts val="2002"/>
              </a:lnSpc>
              <a:spcBef>
                <a:spcPts val="3237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av kulturminner som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1992.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en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 historie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 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Kulturminer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en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svært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verdifull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all</a:t>
            </a:r>
            <a:endParaRPr sz="1806">
              <a:latin typeface="Inter SemiBold"/>
              <a:cs typeface="Inter SemiBold"/>
            </a:endParaRPr>
          </a:p>
          <a:p>
            <a:pPr marL="42061">
              <a:spcBef>
                <a:spcPts val="181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landsdelen.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Prosjektet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bidrar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dette.</a:t>
            </a:r>
            <a:endParaRPr sz="1806">
              <a:latin typeface="Inter SemiBold"/>
              <a:cs typeface="Inter SemiBold"/>
            </a:endParaRPr>
          </a:p>
          <a:p>
            <a:pPr>
              <a:spcBef>
                <a:spcPts val="45"/>
              </a:spcBef>
            </a:pPr>
            <a:endParaRPr sz="1806">
              <a:latin typeface="Inter SemiBold"/>
              <a:cs typeface="Inter SemiBold"/>
            </a:endParaRPr>
          </a:p>
          <a:p>
            <a:pPr marL="42061"/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på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42061" marR="135742">
              <a:lnSpc>
                <a:spcPts val="2002"/>
              </a:lnSpc>
              <a:spcBef>
                <a:spcPts val="38"/>
              </a:spcBef>
            </a:pP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kul-turmiljøer,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3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prosjekte-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ne.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reise publisert.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brosjyrene.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endParaRPr sz="1505">
              <a:latin typeface="Inter"/>
              <a:cs typeface="Inter"/>
            </a:endParaRPr>
          </a:p>
          <a:p>
            <a:pPr marL="42061">
              <a:spcBef>
                <a:spcPts val="482"/>
              </a:spcBef>
            </a:pP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endParaRPr sz="1505">
              <a:latin typeface="Inter"/>
              <a:cs typeface="Inter"/>
            </a:endParaRPr>
          </a:p>
          <a:p>
            <a:pPr>
              <a:spcBef>
                <a:spcPts val="766"/>
              </a:spcBef>
            </a:pPr>
            <a:endParaRPr sz="1505">
              <a:latin typeface="Inter"/>
              <a:cs typeface="Inter"/>
            </a:endParaRPr>
          </a:p>
          <a:p>
            <a:pPr marL="42061"/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55">
              <a:latin typeface="Inter SemiBold"/>
              <a:cs typeface="Inter SemiBold"/>
            </a:endParaRPr>
          </a:p>
          <a:p>
            <a:pPr marL="42061">
              <a:spcBef>
                <a:spcPts val="376"/>
              </a:spcBef>
            </a:pP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her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må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være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på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spc="-30" dirty="0">
                <a:solidFill>
                  <a:srgbClr val="231F20"/>
                </a:solidFill>
                <a:latin typeface="Inter"/>
                <a:cs typeface="Inter"/>
              </a:rPr>
              <a:t>norsk</a:t>
            </a:r>
            <a:endParaRPr sz="1355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333597" y="17864382"/>
            <a:ext cx="6739140" cy="2556288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på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7647">
              <a:lnSpc>
                <a:spcPts val="2002"/>
              </a:lnSpc>
              <a:spcBef>
                <a:spcPts val="38"/>
              </a:spcBef>
            </a:pP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kul-turmiljøer,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kulturstier,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3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prosjekte-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ne.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reise publisert.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brosjyrene.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482"/>
              </a:spcBef>
            </a:pP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1534"/>
              </a:spcBef>
            </a:pP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55" b="1" spc="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55" b="1" spc="8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55">
              <a:latin typeface="Inter SemiBold"/>
              <a:cs typeface="Inter SemiBold"/>
            </a:endParaRPr>
          </a:p>
          <a:p>
            <a:pPr marL="19119">
              <a:spcBef>
                <a:spcPts val="376"/>
              </a:spcBef>
            </a:pP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her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må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være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på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spc="-30" dirty="0">
                <a:solidFill>
                  <a:srgbClr val="231F20"/>
                </a:solidFill>
                <a:latin typeface="Inter"/>
                <a:cs typeface="Inter"/>
              </a:rPr>
              <a:t>norsk</a:t>
            </a:r>
            <a:endParaRPr sz="1355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3DA810-DDC6-45F1-8E05-BDC612EE2655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customXml/itemProps2.xml><?xml version="1.0" encoding="utf-8"?>
<ds:datastoreItem xmlns:ds="http://schemas.openxmlformats.org/officeDocument/2006/customXml" ds:itemID="{2444778E-D7C3-4EF7-88B3-D3C2097BE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621AC0-73A3-4EE9-9239-44F1B3383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436</Words>
  <Application>Microsoft Office PowerPoint</Application>
  <PresentationFormat>Egendefinert</PresentationFormat>
  <Paragraphs>32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2026-06-23T14:00:18Z</dcterms:created>
  <dcterms:modified xsi:type="dcterms:W3CDTF">2026-06-23T14:01:31Z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