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revisionInfo.xml" ContentType="application/vnd.ms-powerpoint.revisioninfo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0275213" cy="21383625"/>
  <p:notesSz cx="20104100" cy="142049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4335" userDrawn="1">
          <p15:clr>
            <a:srgbClr val="A4A3A4"/>
          </p15:clr>
        </p15:guide>
        <p15:guide id="2" pos="32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316667-68B9-43E9-A4F2-0C3EEC8D8FD8}" v="1" dt="2026-06-23T14:04:06.77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614" y="132"/>
      </p:cViewPr>
      <p:guideLst>
        <p:guide orient="horz" pos="4335"/>
        <p:guide pos="325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je Evjenth Bentsen" userId="23634ec2-7f24-4607-b1a3-704c29f8367e" providerId="ADAL" clId="{8335E605-F8F0-4181-B855-CDD6F37A438F}"/>
    <pc:docChg chg="modSld">
      <pc:chgData name="Silje Evjenth Bentsen" userId="23634ec2-7f24-4607-b1a3-704c29f8367e" providerId="ADAL" clId="{8335E605-F8F0-4181-B855-CDD6F37A438F}" dt="2026-06-23T14:04:16.319" v="0" actId="1076"/>
      <pc:docMkLst>
        <pc:docMk/>
      </pc:docMkLst>
      <pc:sldChg chg="modSp mod">
        <pc:chgData name="Silje Evjenth Bentsen" userId="23634ec2-7f24-4607-b1a3-704c29f8367e" providerId="ADAL" clId="{8335E605-F8F0-4181-B855-CDD6F37A438F}" dt="2026-06-23T14:04:16.319" v="0" actId="1076"/>
        <pc:sldMkLst>
          <pc:docMk/>
          <pc:sldMk cId="0" sldId="256"/>
        </pc:sldMkLst>
        <pc:spChg chg="mod">
          <ac:chgData name="Silje Evjenth Bentsen" userId="23634ec2-7f24-4607-b1a3-704c29f8367e" providerId="ADAL" clId="{8335E605-F8F0-4181-B855-CDD6F37A438F}" dt="2026-06-23T14:04:16.319" v="0" actId="1076"/>
          <ac:spMkLst>
            <pc:docMk/>
            <pc:sldMk cId="0" sldId="256"/>
            <ac:spMk id="3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70640" y="6628924"/>
            <a:ext cx="25733933" cy="2768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99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541282" y="11974831"/>
            <a:ext cx="2119264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8343" y="570848"/>
            <a:ext cx="15845239" cy="2768450"/>
          </a:xfrm>
        </p:spPr>
        <p:txBody>
          <a:bodyPr lIns="0" tIns="0" rIns="0" bIns="0"/>
          <a:lstStyle>
            <a:lvl1pPr>
              <a:defRPr sz="1799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8343" y="570848"/>
            <a:ext cx="15845239" cy="2768450"/>
          </a:xfrm>
        </p:spPr>
        <p:txBody>
          <a:bodyPr lIns="0" tIns="0" rIns="0" bIns="0"/>
          <a:lstStyle>
            <a:lvl1pPr>
              <a:defRPr sz="1799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513761" y="4918234"/>
            <a:ext cx="1316971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5591734" y="4918234"/>
            <a:ext cx="1316971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8343" y="570848"/>
            <a:ext cx="15845239" cy="2768450"/>
          </a:xfrm>
        </p:spPr>
        <p:txBody>
          <a:bodyPr lIns="0" tIns="0" rIns="0" bIns="0"/>
          <a:lstStyle>
            <a:lvl1pPr>
              <a:defRPr sz="1799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2095670" y="13"/>
            <a:ext cx="18180428" cy="21375976"/>
          </a:xfrm>
          <a:custGeom>
            <a:avLst/>
            <a:gdLst/>
            <a:ahLst/>
            <a:cxnLst/>
            <a:rect l="l" t="t" r="r" b="b"/>
            <a:pathLst>
              <a:path w="12072619" h="14199869">
                <a:moveTo>
                  <a:pt x="0" y="14199544"/>
                </a:moveTo>
                <a:lnTo>
                  <a:pt x="12072006" y="14199544"/>
                </a:lnTo>
                <a:lnTo>
                  <a:pt x="12072006" y="0"/>
                </a:lnTo>
                <a:lnTo>
                  <a:pt x="0" y="0"/>
                </a:lnTo>
                <a:lnTo>
                  <a:pt x="0" y="14199544"/>
                </a:lnTo>
                <a:close/>
              </a:path>
            </a:pathLst>
          </a:custGeom>
          <a:solidFill>
            <a:srgbClr val="EFE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599908" y="13"/>
            <a:ext cx="8496376" cy="21375976"/>
          </a:xfrm>
          <a:custGeom>
            <a:avLst/>
            <a:gdLst/>
            <a:ahLst/>
            <a:cxnLst/>
            <a:rect l="l" t="t" r="r" b="b"/>
            <a:pathLst>
              <a:path w="5641975" h="14199869">
                <a:moveTo>
                  <a:pt x="5641568" y="0"/>
                </a:moveTo>
                <a:lnTo>
                  <a:pt x="0" y="0"/>
                </a:lnTo>
                <a:lnTo>
                  <a:pt x="0" y="14199544"/>
                </a:lnTo>
                <a:lnTo>
                  <a:pt x="5641568" y="14199544"/>
                </a:lnTo>
                <a:lnTo>
                  <a:pt x="5641568" y="0"/>
                </a:lnTo>
                <a:close/>
              </a:path>
            </a:pathLst>
          </a:custGeom>
          <a:solidFill>
            <a:srgbClr val="6364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8343" y="570848"/>
            <a:ext cx="15845239" cy="18389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95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13761" y="4918234"/>
            <a:ext cx="272476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0293573" y="19886773"/>
            <a:ext cx="968806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513761" y="19886773"/>
            <a:ext cx="69632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1798156" y="19886773"/>
            <a:ext cx="69632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88269">
        <a:defRPr>
          <a:latin typeface="+mn-lt"/>
          <a:ea typeface="+mn-ea"/>
          <a:cs typeface="+mn-cs"/>
        </a:defRPr>
      </a:lvl2pPr>
      <a:lvl3pPr marL="1376538">
        <a:defRPr>
          <a:latin typeface="+mn-lt"/>
          <a:ea typeface="+mn-ea"/>
          <a:cs typeface="+mn-cs"/>
        </a:defRPr>
      </a:lvl3pPr>
      <a:lvl4pPr marL="2064807">
        <a:defRPr>
          <a:latin typeface="+mn-lt"/>
          <a:ea typeface="+mn-ea"/>
          <a:cs typeface="+mn-cs"/>
        </a:defRPr>
      </a:lvl4pPr>
      <a:lvl5pPr marL="2753076">
        <a:defRPr>
          <a:latin typeface="+mn-lt"/>
          <a:ea typeface="+mn-ea"/>
          <a:cs typeface="+mn-cs"/>
        </a:defRPr>
      </a:lvl5pPr>
      <a:lvl6pPr marL="3441344">
        <a:defRPr>
          <a:latin typeface="+mn-lt"/>
          <a:ea typeface="+mn-ea"/>
          <a:cs typeface="+mn-cs"/>
        </a:defRPr>
      </a:lvl6pPr>
      <a:lvl7pPr marL="4129613">
        <a:defRPr>
          <a:latin typeface="+mn-lt"/>
          <a:ea typeface="+mn-ea"/>
          <a:cs typeface="+mn-cs"/>
        </a:defRPr>
      </a:lvl7pPr>
      <a:lvl8pPr marL="4817882">
        <a:defRPr>
          <a:latin typeface="+mn-lt"/>
          <a:ea typeface="+mn-ea"/>
          <a:cs typeface="+mn-cs"/>
        </a:defRPr>
      </a:lvl8pPr>
      <a:lvl9pPr marL="550615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88269">
        <a:defRPr>
          <a:latin typeface="+mn-lt"/>
          <a:ea typeface="+mn-ea"/>
          <a:cs typeface="+mn-cs"/>
        </a:defRPr>
      </a:lvl2pPr>
      <a:lvl3pPr marL="1376538">
        <a:defRPr>
          <a:latin typeface="+mn-lt"/>
          <a:ea typeface="+mn-ea"/>
          <a:cs typeface="+mn-cs"/>
        </a:defRPr>
      </a:lvl3pPr>
      <a:lvl4pPr marL="2064807">
        <a:defRPr>
          <a:latin typeface="+mn-lt"/>
          <a:ea typeface="+mn-ea"/>
          <a:cs typeface="+mn-cs"/>
        </a:defRPr>
      </a:lvl4pPr>
      <a:lvl5pPr marL="2753076">
        <a:defRPr>
          <a:latin typeface="+mn-lt"/>
          <a:ea typeface="+mn-ea"/>
          <a:cs typeface="+mn-cs"/>
        </a:defRPr>
      </a:lvl5pPr>
      <a:lvl6pPr marL="3441344">
        <a:defRPr>
          <a:latin typeface="+mn-lt"/>
          <a:ea typeface="+mn-ea"/>
          <a:cs typeface="+mn-cs"/>
        </a:defRPr>
      </a:lvl6pPr>
      <a:lvl7pPr marL="4129613">
        <a:defRPr>
          <a:latin typeface="+mn-lt"/>
          <a:ea typeface="+mn-ea"/>
          <a:cs typeface="+mn-cs"/>
        </a:defRPr>
      </a:lvl7pPr>
      <a:lvl8pPr marL="4817882">
        <a:defRPr>
          <a:latin typeface="+mn-lt"/>
          <a:ea typeface="+mn-ea"/>
          <a:cs typeface="+mn-cs"/>
        </a:defRPr>
      </a:lvl8pPr>
      <a:lvl9pPr marL="550615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04771" y="20451185"/>
            <a:ext cx="896640" cy="233615"/>
          </a:xfrm>
          <a:prstGeom prst="rect">
            <a:avLst/>
          </a:prstGeom>
        </p:spPr>
        <p:txBody>
          <a:bodyPr vert="horz" wrap="square" lIns="0" tIns="24854" rIns="0" bIns="0" rtlCol="0">
            <a:spAutoFit/>
          </a:bodyPr>
          <a:lstStyle/>
          <a:p>
            <a:pPr marL="19119">
              <a:spcBef>
                <a:spcPts val="196"/>
              </a:spcBef>
            </a:pPr>
            <a:r>
              <a:rPr sz="1355" spc="-15" dirty="0">
                <a:solidFill>
                  <a:srgbClr val="EFEDE8"/>
                </a:solidFill>
                <a:latin typeface="Inter"/>
                <a:cs typeface="Inter"/>
              </a:rPr>
              <a:t>Bildetekst</a:t>
            </a:r>
            <a:endParaRPr sz="1355">
              <a:latin typeface="Inter"/>
              <a:cs typeface="Inter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609" y="12"/>
            <a:ext cx="3598987" cy="21375976"/>
            <a:chOff x="0" y="8"/>
            <a:chExt cx="2390775" cy="14199869"/>
          </a:xfrm>
        </p:grpSpPr>
        <p:sp>
          <p:nvSpPr>
            <p:cNvPr id="4" name="object 4"/>
            <p:cNvSpPr/>
            <p:nvPr/>
          </p:nvSpPr>
          <p:spPr>
            <a:xfrm>
              <a:off x="0" y="8"/>
              <a:ext cx="2390775" cy="14199869"/>
            </a:xfrm>
            <a:custGeom>
              <a:avLst/>
              <a:gdLst/>
              <a:ahLst/>
              <a:cxnLst/>
              <a:rect l="l" t="t" r="r" b="b"/>
              <a:pathLst>
                <a:path w="2390775" h="14199869">
                  <a:moveTo>
                    <a:pt x="2390500" y="0"/>
                  </a:moveTo>
                  <a:lnTo>
                    <a:pt x="0" y="0"/>
                  </a:lnTo>
                  <a:lnTo>
                    <a:pt x="0" y="14199544"/>
                  </a:lnTo>
                  <a:lnTo>
                    <a:pt x="2390500" y="14199544"/>
                  </a:lnTo>
                  <a:lnTo>
                    <a:pt x="2390500" y="0"/>
                  </a:lnTo>
                  <a:close/>
                </a:path>
              </a:pathLst>
            </a:custGeom>
            <a:solidFill>
              <a:srgbClr val="FABF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592" y="301221"/>
              <a:ext cx="1799174" cy="20747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721" y="2449944"/>
              <a:ext cx="434089" cy="13983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6013" y="2451735"/>
              <a:ext cx="113847" cy="1358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4517" y="2449944"/>
              <a:ext cx="133108" cy="13983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76763" y="2451735"/>
              <a:ext cx="98836" cy="13580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95770" y="2451734"/>
              <a:ext cx="114960" cy="13580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84581" y="11178972"/>
              <a:ext cx="162560" cy="784225"/>
            </a:xfrm>
            <a:custGeom>
              <a:avLst/>
              <a:gdLst/>
              <a:ahLst/>
              <a:cxnLst/>
              <a:rect l="l" t="t" r="r" b="b"/>
              <a:pathLst>
                <a:path w="162559" h="784225">
                  <a:moveTo>
                    <a:pt x="27038" y="216242"/>
                  </a:moveTo>
                  <a:lnTo>
                    <a:pt x="0" y="216242"/>
                  </a:lnTo>
                  <a:lnTo>
                    <a:pt x="0" y="243281"/>
                  </a:lnTo>
                  <a:lnTo>
                    <a:pt x="27038" y="243281"/>
                  </a:lnTo>
                  <a:lnTo>
                    <a:pt x="27038" y="216242"/>
                  </a:lnTo>
                  <a:close/>
                </a:path>
                <a:path w="162559" h="784225">
                  <a:moveTo>
                    <a:pt x="81089" y="648741"/>
                  </a:moveTo>
                  <a:lnTo>
                    <a:pt x="54063" y="648741"/>
                  </a:lnTo>
                  <a:lnTo>
                    <a:pt x="54063" y="729830"/>
                  </a:lnTo>
                  <a:lnTo>
                    <a:pt x="81089" y="729830"/>
                  </a:lnTo>
                  <a:lnTo>
                    <a:pt x="81089" y="648741"/>
                  </a:lnTo>
                  <a:close/>
                </a:path>
                <a:path w="162559" h="784225">
                  <a:moveTo>
                    <a:pt x="81089" y="594690"/>
                  </a:moveTo>
                  <a:lnTo>
                    <a:pt x="54063" y="594690"/>
                  </a:lnTo>
                  <a:lnTo>
                    <a:pt x="27038" y="594690"/>
                  </a:lnTo>
                  <a:lnTo>
                    <a:pt x="0" y="594690"/>
                  </a:lnTo>
                  <a:lnTo>
                    <a:pt x="0" y="783894"/>
                  </a:lnTo>
                  <a:lnTo>
                    <a:pt x="27038" y="783894"/>
                  </a:lnTo>
                  <a:lnTo>
                    <a:pt x="54063" y="783894"/>
                  </a:lnTo>
                  <a:lnTo>
                    <a:pt x="81089" y="783894"/>
                  </a:lnTo>
                  <a:lnTo>
                    <a:pt x="81089" y="756869"/>
                  </a:lnTo>
                  <a:lnTo>
                    <a:pt x="54063" y="756869"/>
                  </a:lnTo>
                  <a:lnTo>
                    <a:pt x="27038" y="756869"/>
                  </a:lnTo>
                  <a:lnTo>
                    <a:pt x="27038" y="621715"/>
                  </a:lnTo>
                  <a:lnTo>
                    <a:pt x="54063" y="621715"/>
                  </a:lnTo>
                  <a:lnTo>
                    <a:pt x="81089" y="621715"/>
                  </a:lnTo>
                  <a:lnTo>
                    <a:pt x="81089" y="594690"/>
                  </a:lnTo>
                  <a:close/>
                </a:path>
                <a:path w="162559" h="784225">
                  <a:moveTo>
                    <a:pt x="81089" y="513588"/>
                  </a:moveTo>
                  <a:lnTo>
                    <a:pt x="54063" y="513588"/>
                  </a:lnTo>
                  <a:lnTo>
                    <a:pt x="54063" y="486549"/>
                  </a:lnTo>
                  <a:lnTo>
                    <a:pt x="27038" y="486549"/>
                  </a:lnTo>
                  <a:lnTo>
                    <a:pt x="27038" y="459524"/>
                  </a:lnTo>
                  <a:lnTo>
                    <a:pt x="0" y="459524"/>
                  </a:lnTo>
                  <a:lnTo>
                    <a:pt x="0" y="567651"/>
                  </a:lnTo>
                  <a:lnTo>
                    <a:pt x="27038" y="567651"/>
                  </a:lnTo>
                  <a:lnTo>
                    <a:pt x="54063" y="567651"/>
                  </a:lnTo>
                  <a:lnTo>
                    <a:pt x="81089" y="567651"/>
                  </a:lnTo>
                  <a:lnTo>
                    <a:pt x="81089" y="513588"/>
                  </a:lnTo>
                  <a:close/>
                </a:path>
                <a:path w="162559" h="784225">
                  <a:moveTo>
                    <a:pt x="81089" y="432485"/>
                  </a:moveTo>
                  <a:lnTo>
                    <a:pt x="54063" y="432485"/>
                  </a:lnTo>
                  <a:lnTo>
                    <a:pt x="54063" y="378434"/>
                  </a:lnTo>
                  <a:lnTo>
                    <a:pt x="27038" y="378434"/>
                  </a:lnTo>
                  <a:lnTo>
                    <a:pt x="27038" y="432498"/>
                  </a:lnTo>
                  <a:lnTo>
                    <a:pt x="54063" y="432498"/>
                  </a:lnTo>
                  <a:lnTo>
                    <a:pt x="54063" y="486549"/>
                  </a:lnTo>
                  <a:lnTo>
                    <a:pt x="81089" y="486549"/>
                  </a:lnTo>
                  <a:lnTo>
                    <a:pt x="81089" y="432485"/>
                  </a:lnTo>
                  <a:close/>
                </a:path>
                <a:path w="162559" h="784225">
                  <a:moveTo>
                    <a:pt x="81089" y="324370"/>
                  </a:moveTo>
                  <a:lnTo>
                    <a:pt x="54063" y="324370"/>
                  </a:lnTo>
                  <a:lnTo>
                    <a:pt x="54063" y="378434"/>
                  </a:lnTo>
                  <a:lnTo>
                    <a:pt x="81089" y="378434"/>
                  </a:lnTo>
                  <a:lnTo>
                    <a:pt x="81089" y="324370"/>
                  </a:lnTo>
                  <a:close/>
                </a:path>
                <a:path w="162559" h="784225">
                  <a:moveTo>
                    <a:pt x="81089" y="270306"/>
                  </a:moveTo>
                  <a:lnTo>
                    <a:pt x="54063" y="270306"/>
                  </a:lnTo>
                  <a:lnTo>
                    <a:pt x="54063" y="243281"/>
                  </a:lnTo>
                  <a:lnTo>
                    <a:pt x="27038" y="243281"/>
                  </a:lnTo>
                  <a:lnTo>
                    <a:pt x="27038" y="270306"/>
                  </a:lnTo>
                  <a:lnTo>
                    <a:pt x="0" y="270306"/>
                  </a:lnTo>
                  <a:lnTo>
                    <a:pt x="0" y="351396"/>
                  </a:lnTo>
                  <a:lnTo>
                    <a:pt x="27038" y="351396"/>
                  </a:lnTo>
                  <a:lnTo>
                    <a:pt x="27038" y="297345"/>
                  </a:lnTo>
                  <a:lnTo>
                    <a:pt x="54063" y="297345"/>
                  </a:lnTo>
                  <a:lnTo>
                    <a:pt x="81089" y="297332"/>
                  </a:lnTo>
                  <a:lnTo>
                    <a:pt x="81089" y="270306"/>
                  </a:lnTo>
                  <a:close/>
                </a:path>
                <a:path w="162559" h="784225">
                  <a:moveTo>
                    <a:pt x="81089" y="54051"/>
                  </a:moveTo>
                  <a:lnTo>
                    <a:pt x="54063" y="54051"/>
                  </a:lnTo>
                  <a:lnTo>
                    <a:pt x="54063" y="108115"/>
                  </a:lnTo>
                  <a:lnTo>
                    <a:pt x="54063" y="135140"/>
                  </a:lnTo>
                  <a:lnTo>
                    <a:pt x="81089" y="135140"/>
                  </a:lnTo>
                  <a:lnTo>
                    <a:pt x="81089" y="108115"/>
                  </a:lnTo>
                  <a:lnTo>
                    <a:pt x="81089" y="54051"/>
                  </a:lnTo>
                  <a:close/>
                </a:path>
                <a:path w="162559" h="784225">
                  <a:moveTo>
                    <a:pt x="81089" y="0"/>
                  </a:moveTo>
                  <a:lnTo>
                    <a:pt x="54063" y="0"/>
                  </a:lnTo>
                  <a:lnTo>
                    <a:pt x="27038" y="0"/>
                  </a:lnTo>
                  <a:lnTo>
                    <a:pt x="0" y="0"/>
                  </a:lnTo>
                  <a:lnTo>
                    <a:pt x="0" y="54051"/>
                  </a:lnTo>
                  <a:lnTo>
                    <a:pt x="0" y="108115"/>
                  </a:lnTo>
                  <a:lnTo>
                    <a:pt x="0" y="189204"/>
                  </a:lnTo>
                  <a:lnTo>
                    <a:pt x="27038" y="189204"/>
                  </a:lnTo>
                  <a:lnTo>
                    <a:pt x="54063" y="189204"/>
                  </a:lnTo>
                  <a:lnTo>
                    <a:pt x="81089" y="189204"/>
                  </a:lnTo>
                  <a:lnTo>
                    <a:pt x="81089" y="162179"/>
                  </a:lnTo>
                  <a:lnTo>
                    <a:pt x="54063" y="162179"/>
                  </a:lnTo>
                  <a:lnTo>
                    <a:pt x="27038" y="162179"/>
                  </a:lnTo>
                  <a:lnTo>
                    <a:pt x="27038" y="108115"/>
                  </a:lnTo>
                  <a:lnTo>
                    <a:pt x="27038" y="54063"/>
                  </a:lnTo>
                  <a:lnTo>
                    <a:pt x="27038" y="27025"/>
                  </a:lnTo>
                  <a:lnTo>
                    <a:pt x="54063" y="27025"/>
                  </a:lnTo>
                  <a:lnTo>
                    <a:pt x="81089" y="27025"/>
                  </a:lnTo>
                  <a:lnTo>
                    <a:pt x="81089" y="0"/>
                  </a:lnTo>
                  <a:close/>
                </a:path>
                <a:path w="162559" h="784225">
                  <a:moveTo>
                    <a:pt x="108127" y="513588"/>
                  </a:moveTo>
                  <a:lnTo>
                    <a:pt x="81102" y="513588"/>
                  </a:lnTo>
                  <a:lnTo>
                    <a:pt x="81102" y="567651"/>
                  </a:lnTo>
                  <a:lnTo>
                    <a:pt x="108127" y="567651"/>
                  </a:lnTo>
                  <a:lnTo>
                    <a:pt x="108127" y="513588"/>
                  </a:lnTo>
                  <a:close/>
                </a:path>
                <a:path w="162559" h="784225">
                  <a:moveTo>
                    <a:pt x="135153" y="648741"/>
                  </a:moveTo>
                  <a:lnTo>
                    <a:pt x="108127" y="648741"/>
                  </a:lnTo>
                  <a:lnTo>
                    <a:pt x="81102" y="648741"/>
                  </a:lnTo>
                  <a:lnTo>
                    <a:pt x="81102" y="729830"/>
                  </a:lnTo>
                  <a:lnTo>
                    <a:pt x="108127" y="729830"/>
                  </a:lnTo>
                  <a:lnTo>
                    <a:pt x="135153" y="729830"/>
                  </a:lnTo>
                  <a:lnTo>
                    <a:pt x="135153" y="648741"/>
                  </a:lnTo>
                  <a:close/>
                </a:path>
                <a:path w="162559" h="784225">
                  <a:moveTo>
                    <a:pt x="135153" y="54051"/>
                  </a:moveTo>
                  <a:lnTo>
                    <a:pt x="108127" y="54051"/>
                  </a:lnTo>
                  <a:lnTo>
                    <a:pt x="81102" y="54051"/>
                  </a:lnTo>
                  <a:lnTo>
                    <a:pt x="81102" y="108115"/>
                  </a:lnTo>
                  <a:lnTo>
                    <a:pt x="81102" y="135140"/>
                  </a:lnTo>
                  <a:lnTo>
                    <a:pt x="108127" y="135140"/>
                  </a:lnTo>
                  <a:lnTo>
                    <a:pt x="135153" y="135140"/>
                  </a:lnTo>
                  <a:lnTo>
                    <a:pt x="135153" y="108115"/>
                  </a:lnTo>
                  <a:lnTo>
                    <a:pt x="135153" y="54051"/>
                  </a:lnTo>
                  <a:close/>
                </a:path>
                <a:path w="162559" h="784225">
                  <a:moveTo>
                    <a:pt x="162179" y="756869"/>
                  </a:moveTo>
                  <a:lnTo>
                    <a:pt x="135153" y="756869"/>
                  </a:lnTo>
                  <a:lnTo>
                    <a:pt x="108127" y="756869"/>
                  </a:lnTo>
                  <a:lnTo>
                    <a:pt x="81102" y="756869"/>
                  </a:lnTo>
                  <a:lnTo>
                    <a:pt x="81102" y="783894"/>
                  </a:lnTo>
                  <a:lnTo>
                    <a:pt x="108127" y="783894"/>
                  </a:lnTo>
                  <a:lnTo>
                    <a:pt x="135153" y="783894"/>
                  </a:lnTo>
                  <a:lnTo>
                    <a:pt x="162179" y="783894"/>
                  </a:lnTo>
                  <a:lnTo>
                    <a:pt x="162179" y="756869"/>
                  </a:lnTo>
                  <a:close/>
                </a:path>
                <a:path w="162559" h="784225">
                  <a:moveTo>
                    <a:pt x="162179" y="594690"/>
                  </a:moveTo>
                  <a:lnTo>
                    <a:pt x="135153" y="594690"/>
                  </a:lnTo>
                  <a:lnTo>
                    <a:pt x="108127" y="594690"/>
                  </a:lnTo>
                  <a:lnTo>
                    <a:pt x="81102" y="594690"/>
                  </a:lnTo>
                  <a:lnTo>
                    <a:pt x="81102" y="621715"/>
                  </a:lnTo>
                  <a:lnTo>
                    <a:pt x="108127" y="621715"/>
                  </a:lnTo>
                  <a:lnTo>
                    <a:pt x="135153" y="621715"/>
                  </a:lnTo>
                  <a:lnTo>
                    <a:pt x="162179" y="621715"/>
                  </a:lnTo>
                  <a:lnTo>
                    <a:pt x="162179" y="594690"/>
                  </a:lnTo>
                  <a:close/>
                </a:path>
                <a:path w="162559" h="784225">
                  <a:moveTo>
                    <a:pt x="162179" y="486549"/>
                  </a:moveTo>
                  <a:lnTo>
                    <a:pt x="135153" y="486549"/>
                  </a:lnTo>
                  <a:lnTo>
                    <a:pt x="108127" y="486549"/>
                  </a:lnTo>
                  <a:lnTo>
                    <a:pt x="108127" y="513588"/>
                  </a:lnTo>
                  <a:lnTo>
                    <a:pt x="135153" y="513588"/>
                  </a:lnTo>
                  <a:lnTo>
                    <a:pt x="135153" y="540613"/>
                  </a:lnTo>
                  <a:lnTo>
                    <a:pt x="162179" y="540613"/>
                  </a:lnTo>
                  <a:lnTo>
                    <a:pt x="162179" y="486549"/>
                  </a:lnTo>
                  <a:close/>
                </a:path>
                <a:path w="162559" h="784225">
                  <a:moveTo>
                    <a:pt x="162179" y="432485"/>
                  </a:moveTo>
                  <a:lnTo>
                    <a:pt x="135153" y="432485"/>
                  </a:lnTo>
                  <a:lnTo>
                    <a:pt x="135153" y="459524"/>
                  </a:lnTo>
                  <a:lnTo>
                    <a:pt x="162179" y="459524"/>
                  </a:lnTo>
                  <a:lnTo>
                    <a:pt x="162179" y="432485"/>
                  </a:lnTo>
                  <a:close/>
                </a:path>
                <a:path w="162559" h="784225">
                  <a:moveTo>
                    <a:pt x="162179" y="216242"/>
                  </a:moveTo>
                  <a:lnTo>
                    <a:pt x="135153" y="216242"/>
                  </a:lnTo>
                  <a:lnTo>
                    <a:pt x="108127" y="216242"/>
                  </a:lnTo>
                  <a:lnTo>
                    <a:pt x="81102" y="216242"/>
                  </a:lnTo>
                  <a:lnTo>
                    <a:pt x="81102" y="243281"/>
                  </a:lnTo>
                  <a:lnTo>
                    <a:pt x="108127" y="243281"/>
                  </a:lnTo>
                  <a:lnTo>
                    <a:pt x="135153" y="243281"/>
                  </a:lnTo>
                  <a:lnTo>
                    <a:pt x="135153" y="270306"/>
                  </a:lnTo>
                  <a:lnTo>
                    <a:pt x="108127" y="270306"/>
                  </a:lnTo>
                  <a:lnTo>
                    <a:pt x="108127" y="324370"/>
                  </a:lnTo>
                  <a:lnTo>
                    <a:pt x="81102" y="324370"/>
                  </a:lnTo>
                  <a:lnTo>
                    <a:pt x="81102" y="486549"/>
                  </a:lnTo>
                  <a:lnTo>
                    <a:pt x="108127" y="486549"/>
                  </a:lnTo>
                  <a:lnTo>
                    <a:pt x="108127" y="405460"/>
                  </a:lnTo>
                  <a:lnTo>
                    <a:pt x="135153" y="405460"/>
                  </a:lnTo>
                  <a:lnTo>
                    <a:pt x="135153" y="378434"/>
                  </a:lnTo>
                  <a:lnTo>
                    <a:pt x="162179" y="378434"/>
                  </a:lnTo>
                  <a:lnTo>
                    <a:pt x="162179" y="216242"/>
                  </a:lnTo>
                  <a:close/>
                </a:path>
                <a:path w="162559" h="784225">
                  <a:moveTo>
                    <a:pt x="162179" y="162179"/>
                  </a:moveTo>
                  <a:lnTo>
                    <a:pt x="135153" y="162179"/>
                  </a:lnTo>
                  <a:lnTo>
                    <a:pt x="108127" y="162179"/>
                  </a:lnTo>
                  <a:lnTo>
                    <a:pt x="81102" y="162179"/>
                  </a:lnTo>
                  <a:lnTo>
                    <a:pt x="81102" y="189204"/>
                  </a:lnTo>
                  <a:lnTo>
                    <a:pt x="108127" y="189204"/>
                  </a:lnTo>
                  <a:lnTo>
                    <a:pt x="135153" y="189204"/>
                  </a:lnTo>
                  <a:lnTo>
                    <a:pt x="162179" y="189204"/>
                  </a:lnTo>
                  <a:lnTo>
                    <a:pt x="162179" y="162179"/>
                  </a:lnTo>
                  <a:close/>
                </a:path>
                <a:path w="162559" h="784225">
                  <a:moveTo>
                    <a:pt x="162179" y="0"/>
                  </a:moveTo>
                  <a:lnTo>
                    <a:pt x="135153" y="0"/>
                  </a:lnTo>
                  <a:lnTo>
                    <a:pt x="108127" y="0"/>
                  </a:lnTo>
                  <a:lnTo>
                    <a:pt x="81102" y="0"/>
                  </a:lnTo>
                  <a:lnTo>
                    <a:pt x="81102" y="27025"/>
                  </a:lnTo>
                  <a:lnTo>
                    <a:pt x="108127" y="27025"/>
                  </a:lnTo>
                  <a:lnTo>
                    <a:pt x="135153" y="27025"/>
                  </a:lnTo>
                  <a:lnTo>
                    <a:pt x="162179" y="27025"/>
                  </a:lnTo>
                  <a:lnTo>
                    <a:pt x="16217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0293" y="11178962"/>
              <a:ext cx="0" cy="567690"/>
            </a:xfrm>
            <a:custGeom>
              <a:avLst/>
              <a:gdLst/>
              <a:ahLst/>
              <a:cxnLst/>
              <a:rect l="l" t="t" r="r" b="b"/>
              <a:pathLst>
                <a:path h="567690">
                  <a:moveTo>
                    <a:pt x="0" y="0"/>
                  </a:moveTo>
                  <a:lnTo>
                    <a:pt x="0" y="567651"/>
                  </a:lnTo>
                </a:path>
              </a:pathLst>
            </a:custGeom>
            <a:ln w="27028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6772" y="11178972"/>
              <a:ext cx="297815" cy="784225"/>
            </a:xfrm>
            <a:custGeom>
              <a:avLst/>
              <a:gdLst/>
              <a:ahLst/>
              <a:cxnLst/>
              <a:rect l="l" t="t" r="r" b="b"/>
              <a:pathLst>
                <a:path w="297815" h="784225">
                  <a:moveTo>
                    <a:pt x="27025" y="594690"/>
                  </a:moveTo>
                  <a:lnTo>
                    <a:pt x="0" y="594690"/>
                  </a:lnTo>
                  <a:lnTo>
                    <a:pt x="0" y="783894"/>
                  </a:lnTo>
                  <a:lnTo>
                    <a:pt x="27025" y="783894"/>
                  </a:lnTo>
                  <a:lnTo>
                    <a:pt x="27025" y="594690"/>
                  </a:lnTo>
                  <a:close/>
                </a:path>
                <a:path w="297815" h="784225">
                  <a:moveTo>
                    <a:pt x="81089" y="270306"/>
                  </a:moveTo>
                  <a:lnTo>
                    <a:pt x="54051" y="270306"/>
                  </a:lnTo>
                  <a:lnTo>
                    <a:pt x="54051" y="297332"/>
                  </a:lnTo>
                  <a:lnTo>
                    <a:pt x="81089" y="297332"/>
                  </a:lnTo>
                  <a:lnTo>
                    <a:pt x="81089" y="270306"/>
                  </a:lnTo>
                  <a:close/>
                </a:path>
                <a:path w="297815" h="784225">
                  <a:moveTo>
                    <a:pt x="81089" y="162179"/>
                  </a:moveTo>
                  <a:lnTo>
                    <a:pt x="54051" y="162179"/>
                  </a:lnTo>
                  <a:lnTo>
                    <a:pt x="54051" y="189204"/>
                  </a:lnTo>
                  <a:lnTo>
                    <a:pt x="81089" y="189204"/>
                  </a:lnTo>
                  <a:lnTo>
                    <a:pt x="81089" y="162179"/>
                  </a:lnTo>
                  <a:close/>
                </a:path>
                <a:path w="297815" h="784225">
                  <a:moveTo>
                    <a:pt x="81089" y="0"/>
                  </a:moveTo>
                  <a:lnTo>
                    <a:pt x="54051" y="0"/>
                  </a:lnTo>
                  <a:lnTo>
                    <a:pt x="54051" y="54051"/>
                  </a:lnTo>
                  <a:lnTo>
                    <a:pt x="54051" y="81076"/>
                  </a:lnTo>
                  <a:lnTo>
                    <a:pt x="81089" y="81076"/>
                  </a:lnTo>
                  <a:lnTo>
                    <a:pt x="81089" y="54063"/>
                  </a:lnTo>
                  <a:lnTo>
                    <a:pt x="81089" y="0"/>
                  </a:lnTo>
                  <a:close/>
                </a:path>
                <a:path w="297815" h="784225">
                  <a:moveTo>
                    <a:pt x="108127" y="297345"/>
                  </a:moveTo>
                  <a:lnTo>
                    <a:pt x="81089" y="297345"/>
                  </a:lnTo>
                  <a:lnTo>
                    <a:pt x="81089" y="324370"/>
                  </a:lnTo>
                  <a:lnTo>
                    <a:pt x="108127" y="324370"/>
                  </a:lnTo>
                  <a:lnTo>
                    <a:pt x="108127" y="297345"/>
                  </a:lnTo>
                  <a:close/>
                </a:path>
                <a:path w="297815" h="784225">
                  <a:moveTo>
                    <a:pt x="135153" y="702805"/>
                  </a:moveTo>
                  <a:lnTo>
                    <a:pt x="108127" y="702805"/>
                  </a:lnTo>
                  <a:lnTo>
                    <a:pt x="81089" y="702805"/>
                  </a:lnTo>
                  <a:lnTo>
                    <a:pt x="81089" y="729830"/>
                  </a:lnTo>
                  <a:lnTo>
                    <a:pt x="108127" y="729830"/>
                  </a:lnTo>
                  <a:lnTo>
                    <a:pt x="108127" y="756869"/>
                  </a:lnTo>
                  <a:lnTo>
                    <a:pt x="81089" y="756869"/>
                  </a:lnTo>
                  <a:lnTo>
                    <a:pt x="54051" y="756869"/>
                  </a:lnTo>
                  <a:lnTo>
                    <a:pt x="54051" y="783894"/>
                  </a:lnTo>
                  <a:lnTo>
                    <a:pt x="81089" y="783894"/>
                  </a:lnTo>
                  <a:lnTo>
                    <a:pt x="108127" y="783894"/>
                  </a:lnTo>
                  <a:lnTo>
                    <a:pt x="135153" y="783894"/>
                  </a:lnTo>
                  <a:lnTo>
                    <a:pt x="135153" y="702805"/>
                  </a:lnTo>
                  <a:close/>
                </a:path>
                <a:path w="297815" h="784225">
                  <a:moveTo>
                    <a:pt x="135153" y="0"/>
                  </a:moveTo>
                  <a:lnTo>
                    <a:pt x="108127" y="0"/>
                  </a:lnTo>
                  <a:lnTo>
                    <a:pt x="108127" y="27025"/>
                  </a:lnTo>
                  <a:lnTo>
                    <a:pt x="135153" y="27025"/>
                  </a:lnTo>
                  <a:lnTo>
                    <a:pt x="135153" y="0"/>
                  </a:lnTo>
                  <a:close/>
                </a:path>
                <a:path w="297815" h="784225">
                  <a:moveTo>
                    <a:pt x="162179" y="675779"/>
                  </a:moveTo>
                  <a:lnTo>
                    <a:pt x="135153" y="675779"/>
                  </a:lnTo>
                  <a:lnTo>
                    <a:pt x="135153" y="702805"/>
                  </a:lnTo>
                  <a:lnTo>
                    <a:pt x="162179" y="702805"/>
                  </a:lnTo>
                  <a:lnTo>
                    <a:pt x="162179" y="675779"/>
                  </a:lnTo>
                  <a:close/>
                </a:path>
                <a:path w="297815" h="784225">
                  <a:moveTo>
                    <a:pt x="162179" y="513588"/>
                  </a:moveTo>
                  <a:lnTo>
                    <a:pt x="135153" y="513588"/>
                  </a:lnTo>
                  <a:lnTo>
                    <a:pt x="108127" y="513588"/>
                  </a:lnTo>
                  <a:lnTo>
                    <a:pt x="108127" y="540613"/>
                  </a:lnTo>
                  <a:lnTo>
                    <a:pt x="81089" y="540613"/>
                  </a:lnTo>
                  <a:lnTo>
                    <a:pt x="54051" y="540613"/>
                  </a:lnTo>
                  <a:lnTo>
                    <a:pt x="27025" y="540613"/>
                  </a:lnTo>
                  <a:lnTo>
                    <a:pt x="27025" y="567651"/>
                  </a:lnTo>
                  <a:lnTo>
                    <a:pt x="54051" y="567651"/>
                  </a:lnTo>
                  <a:lnTo>
                    <a:pt x="54051" y="702805"/>
                  </a:lnTo>
                  <a:lnTo>
                    <a:pt x="81089" y="702805"/>
                  </a:lnTo>
                  <a:lnTo>
                    <a:pt x="81089" y="621715"/>
                  </a:lnTo>
                  <a:lnTo>
                    <a:pt x="108127" y="621715"/>
                  </a:lnTo>
                  <a:lnTo>
                    <a:pt x="108127" y="675779"/>
                  </a:lnTo>
                  <a:lnTo>
                    <a:pt x="135153" y="675779"/>
                  </a:lnTo>
                  <a:lnTo>
                    <a:pt x="135153" y="648754"/>
                  </a:lnTo>
                  <a:lnTo>
                    <a:pt x="162179" y="648754"/>
                  </a:lnTo>
                  <a:lnTo>
                    <a:pt x="162179" y="594690"/>
                  </a:lnTo>
                  <a:lnTo>
                    <a:pt x="135153" y="594690"/>
                  </a:lnTo>
                  <a:lnTo>
                    <a:pt x="108127" y="594690"/>
                  </a:lnTo>
                  <a:lnTo>
                    <a:pt x="81089" y="594690"/>
                  </a:lnTo>
                  <a:lnTo>
                    <a:pt x="81089" y="567651"/>
                  </a:lnTo>
                  <a:lnTo>
                    <a:pt x="108127" y="567651"/>
                  </a:lnTo>
                  <a:lnTo>
                    <a:pt x="135153" y="567651"/>
                  </a:lnTo>
                  <a:lnTo>
                    <a:pt x="162179" y="567651"/>
                  </a:lnTo>
                  <a:lnTo>
                    <a:pt x="162179" y="513588"/>
                  </a:lnTo>
                  <a:close/>
                </a:path>
                <a:path w="297815" h="784225">
                  <a:moveTo>
                    <a:pt x="162179" y="270306"/>
                  </a:moveTo>
                  <a:lnTo>
                    <a:pt x="135153" y="270306"/>
                  </a:lnTo>
                  <a:lnTo>
                    <a:pt x="135153" y="243281"/>
                  </a:lnTo>
                  <a:lnTo>
                    <a:pt x="108127" y="243281"/>
                  </a:lnTo>
                  <a:lnTo>
                    <a:pt x="108127" y="297345"/>
                  </a:lnTo>
                  <a:lnTo>
                    <a:pt x="135153" y="297345"/>
                  </a:lnTo>
                  <a:lnTo>
                    <a:pt x="135153" y="324370"/>
                  </a:lnTo>
                  <a:lnTo>
                    <a:pt x="108127" y="324370"/>
                  </a:lnTo>
                  <a:lnTo>
                    <a:pt x="108127" y="351396"/>
                  </a:lnTo>
                  <a:lnTo>
                    <a:pt x="81089" y="351396"/>
                  </a:lnTo>
                  <a:lnTo>
                    <a:pt x="54051" y="351396"/>
                  </a:lnTo>
                  <a:lnTo>
                    <a:pt x="27025" y="351396"/>
                  </a:lnTo>
                  <a:lnTo>
                    <a:pt x="27025" y="378421"/>
                  </a:lnTo>
                  <a:lnTo>
                    <a:pt x="54051" y="378421"/>
                  </a:lnTo>
                  <a:lnTo>
                    <a:pt x="81089" y="378421"/>
                  </a:lnTo>
                  <a:lnTo>
                    <a:pt x="108127" y="378421"/>
                  </a:lnTo>
                  <a:lnTo>
                    <a:pt x="108127" y="405460"/>
                  </a:lnTo>
                  <a:lnTo>
                    <a:pt x="81089" y="405460"/>
                  </a:lnTo>
                  <a:lnTo>
                    <a:pt x="54051" y="405460"/>
                  </a:lnTo>
                  <a:lnTo>
                    <a:pt x="54051" y="486549"/>
                  </a:lnTo>
                  <a:lnTo>
                    <a:pt x="27025" y="486549"/>
                  </a:lnTo>
                  <a:lnTo>
                    <a:pt x="27025" y="513588"/>
                  </a:lnTo>
                  <a:lnTo>
                    <a:pt x="54051" y="513588"/>
                  </a:lnTo>
                  <a:lnTo>
                    <a:pt x="81089" y="513588"/>
                  </a:lnTo>
                  <a:lnTo>
                    <a:pt x="108127" y="513588"/>
                  </a:lnTo>
                  <a:lnTo>
                    <a:pt x="108127" y="486549"/>
                  </a:lnTo>
                  <a:lnTo>
                    <a:pt x="81089" y="486549"/>
                  </a:lnTo>
                  <a:lnTo>
                    <a:pt x="81089" y="432485"/>
                  </a:lnTo>
                  <a:lnTo>
                    <a:pt x="108127" y="432485"/>
                  </a:lnTo>
                  <a:lnTo>
                    <a:pt x="135153" y="432485"/>
                  </a:lnTo>
                  <a:lnTo>
                    <a:pt x="135153" y="351396"/>
                  </a:lnTo>
                  <a:lnTo>
                    <a:pt x="162179" y="351396"/>
                  </a:lnTo>
                  <a:lnTo>
                    <a:pt x="162179" y="270306"/>
                  </a:lnTo>
                  <a:close/>
                </a:path>
                <a:path w="297815" h="784225">
                  <a:moveTo>
                    <a:pt x="162179" y="108115"/>
                  </a:moveTo>
                  <a:lnTo>
                    <a:pt x="135153" y="108115"/>
                  </a:lnTo>
                  <a:lnTo>
                    <a:pt x="135153" y="135140"/>
                  </a:lnTo>
                  <a:lnTo>
                    <a:pt x="108127" y="135140"/>
                  </a:lnTo>
                  <a:lnTo>
                    <a:pt x="108127" y="108115"/>
                  </a:lnTo>
                  <a:lnTo>
                    <a:pt x="135153" y="108115"/>
                  </a:lnTo>
                  <a:lnTo>
                    <a:pt x="135153" y="54051"/>
                  </a:lnTo>
                  <a:lnTo>
                    <a:pt x="108127" y="54051"/>
                  </a:lnTo>
                  <a:lnTo>
                    <a:pt x="108127" y="81089"/>
                  </a:lnTo>
                  <a:lnTo>
                    <a:pt x="81089" y="81089"/>
                  </a:lnTo>
                  <a:lnTo>
                    <a:pt x="81089" y="108115"/>
                  </a:lnTo>
                  <a:lnTo>
                    <a:pt x="54051" y="108115"/>
                  </a:lnTo>
                  <a:lnTo>
                    <a:pt x="54051" y="135140"/>
                  </a:lnTo>
                  <a:lnTo>
                    <a:pt x="81089" y="135140"/>
                  </a:lnTo>
                  <a:lnTo>
                    <a:pt x="81089" y="162179"/>
                  </a:lnTo>
                  <a:lnTo>
                    <a:pt x="108127" y="162179"/>
                  </a:lnTo>
                  <a:lnTo>
                    <a:pt x="108127" y="189204"/>
                  </a:lnTo>
                  <a:lnTo>
                    <a:pt x="81089" y="189204"/>
                  </a:lnTo>
                  <a:lnTo>
                    <a:pt x="81089" y="216242"/>
                  </a:lnTo>
                  <a:lnTo>
                    <a:pt x="54051" y="216242"/>
                  </a:lnTo>
                  <a:lnTo>
                    <a:pt x="27025" y="216242"/>
                  </a:lnTo>
                  <a:lnTo>
                    <a:pt x="27025" y="243281"/>
                  </a:lnTo>
                  <a:lnTo>
                    <a:pt x="54051" y="243281"/>
                  </a:lnTo>
                  <a:lnTo>
                    <a:pt x="81089" y="243281"/>
                  </a:lnTo>
                  <a:lnTo>
                    <a:pt x="108127" y="243281"/>
                  </a:lnTo>
                  <a:lnTo>
                    <a:pt x="108127" y="216242"/>
                  </a:lnTo>
                  <a:lnTo>
                    <a:pt x="135153" y="216242"/>
                  </a:lnTo>
                  <a:lnTo>
                    <a:pt x="135153" y="243281"/>
                  </a:lnTo>
                  <a:lnTo>
                    <a:pt x="162179" y="243281"/>
                  </a:lnTo>
                  <a:lnTo>
                    <a:pt x="162179" y="189204"/>
                  </a:lnTo>
                  <a:lnTo>
                    <a:pt x="135153" y="189204"/>
                  </a:lnTo>
                  <a:lnTo>
                    <a:pt x="135153" y="162179"/>
                  </a:lnTo>
                  <a:lnTo>
                    <a:pt x="162179" y="162179"/>
                  </a:lnTo>
                  <a:lnTo>
                    <a:pt x="162179" y="108115"/>
                  </a:lnTo>
                  <a:close/>
                </a:path>
                <a:path w="297815" h="784225">
                  <a:moveTo>
                    <a:pt x="162179" y="27025"/>
                  </a:moveTo>
                  <a:lnTo>
                    <a:pt x="135153" y="27025"/>
                  </a:lnTo>
                  <a:lnTo>
                    <a:pt x="135153" y="54051"/>
                  </a:lnTo>
                  <a:lnTo>
                    <a:pt x="162179" y="54051"/>
                  </a:lnTo>
                  <a:lnTo>
                    <a:pt x="162179" y="27025"/>
                  </a:lnTo>
                  <a:close/>
                </a:path>
                <a:path w="297815" h="784225">
                  <a:moveTo>
                    <a:pt x="216242" y="729830"/>
                  </a:moveTo>
                  <a:lnTo>
                    <a:pt x="189217" y="729830"/>
                  </a:lnTo>
                  <a:lnTo>
                    <a:pt x="189217" y="783894"/>
                  </a:lnTo>
                  <a:lnTo>
                    <a:pt x="216242" y="783894"/>
                  </a:lnTo>
                  <a:lnTo>
                    <a:pt x="216242" y="729830"/>
                  </a:lnTo>
                  <a:close/>
                </a:path>
                <a:path w="297815" h="784225">
                  <a:moveTo>
                    <a:pt x="216242" y="405460"/>
                  </a:moveTo>
                  <a:lnTo>
                    <a:pt x="189217" y="405460"/>
                  </a:lnTo>
                  <a:lnTo>
                    <a:pt x="162191" y="405460"/>
                  </a:lnTo>
                  <a:lnTo>
                    <a:pt x="162191" y="513588"/>
                  </a:lnTo>
                  <a:lnTo>
                    <a:pt x="189217" y="513588"/>
                  </a:lnTo>
                  <a:lnTo>
                    <a:pt x="189217" y="567651"/>
                  </a:lnTo>
                  <a:lnTo>
                    <a:pt x="162191" y="567651"/>
                  </a:lnTo>
                  <a:lnTo>
                    <a:pt x="162191" y="594677"/>
                  </a:lnTo>
                  <a:lnTo>
                    <a:pt x="189217" y="594677"/>
                  </a:lnTo>
                  <a:lnTo>
                    <a:pt x="189217" y="621715"/>
                  </a:lnTo>
                  <a:lnTo>
                    <a:pt x="162191" y="621715"/>
                  </a:lnTo>
                  <a:lnTo>
                    <a:pt x="162191" y="729830"/>
                  </a:lnTo>
                  <a:lnTo>
                    <a:pt x="189217" y="729830"/>
                  </a:lnTo>
                  <a:lnTo>
                    <a:pt x="189217" y="702805"/>
                  </a:lnTo>
                  <a:lnTo>
                    <a:pt x="216242" y="702805"/>
                  </a:lnTo>
                  <a:lnTo>
                    <a:pt x="216242" y="486549"/>
                  </a:lnTo>
                  <a:lnTo>
                    <a:pt x="189217" y="486549"/>
                  </a:lnTo>
                  <a:lnTo>
                    <a:pt x="189217" y="432485"/>
                  </a:lnTo>
                  <a:lnTo>
                    <a:pt x="216242" y="432485"/>
                  </a:lnTo>
                  <a:lnTo>
                    <a:pt x="216242" y="405460"/>
                  </a:lnTo>
                  <a:close/>
                </a:path>
                <a:path w="297815" h="784225">
                  <a:moveTo>
                    <a:pt x="216242" y="324370"/>
                  </a:moveTo>
                  <a:lnTo>
                    <a:pt x="189217" y="324370"/>
                  </a:lnTo>
                  <a:lnTo>
                    <a:pt x="162191" y="324370"/>
                  </a:lnTo>
                  <a:lnTo>
                    <a:pt x="162191" y="351396"/>
                  </a:lnTo>
                  <a:lnTo>
                    <a:pt x="189217" y="351396"/>
                  </a:lnTo>
                  <a:lnTo>
                    <a:pt x="216242" y="351396"/>
                  </a:lnTo>
                  <a:lnTo>
                    <a:pt x="216242" y="324370"/>
                  </a:lnTo>
                  <a:close/>
                </a:path>
                <a:path w="297815" h="784225">
                  <a:moveTo>
                    <a:pt x="216242" y="216242"/>
                  </a:moveTo>
                  <a:lnTo>
                    <a:pt x="189217" y="216242"/>
                  </a:lnTo>
                  <a:lnTo>
                    <a:pt x="162191" y="216242"/>
                  </a:lnTo>
                  <a:lnTo>
                    <a:pt x="162191" y="243281"/>
                  </a:lnTo>
                  <a:lnTo>
                    <a:pt x="189217" y="243281"/>
                  </a:lnTo>
                  <a:lnTo>
                    <a:pt x="216242" y="243281"/>
                  </a:lnTo>
                  <a:lnTo>
                    <a:pt x="216242" y="216242"/>
                  </a:lnTo>
                  <a:close/>
                </a:path>
                <a:path w="297815" h="784225">
                  <a:moveTo>
                    <a:pt x="216242" y="108115"/>
                  </a:moveTo>
                  <a:lnTo>
                    <a:pt x="189217" y="108115"/>
                  </a:lnTo>
                  <a:lnTo>
                    <a:pt x="189217" y="135140"/>
                  </a:lnTo>
                  <a:lnTo>
                    <a:pt x="162191" y="135140"/>
                  </a:lnTo>
                  <a:lnTo>
                    <a:pt x="162191" y="189204"/>
                  </a:lnTo>
                  <a:lnTo>
                    <a:pt x="189217" y="189204"/>
                  </a:lnTo>
                  <a:lnTo>
                    <a:pt x="189217" y="162179"/>
                  </a:lnTo>
                  <a:lnTo>
                    <a:pt x="216242" y="162179"/>
                  </a:lnTo>
                  <a:lnTo>
                    <a:pt x="216242" y="108115"/>
                  </a:lnTo>
                  <a:close/>
                </a:path>
                <a:path w="297815" h="784225">
                  <a:moveTo>
                    <a:pt x="216242" y="54051"/>
                  </a:moveTo>
                  <a:lnTo>
                    <a:pt x="189217" y="54051"/>
                  </a:lnTo>
                  <a:lnTo>
                    <a:pt x="189217" y="0"/>
                  </a:lnTo>
                  <a:lnTo>
                    <a:pt x="162191" y="0"/>
                  </a:lnTo>
                  <a:lnTo>
                    <a:pt x="162191" y="54051"/>
                  </a:lnTo>
                  <a:lnTo>
                    <a:pt x="162191" y="81076"/>
                  </a:lnTo>
                  <a:lnTo>
                    <a:pt x="189217" y="81076"/>
                  </a:lnTo>
                  <a:lnTo>
                    <a:pt x="216242" y="81076"/>
                  </a:lnTo>
                  <a:lnTo>
                    <a:pt x="216242" y="54051"/>
                  </a:lnTo>
                  <a:close/>
                </a:path>
                <a:path w="297815" h="784225">
                  <a:moveTo>
                    <a:pt x="243281" y="0"/>
                  </a:moveTo>
                  <a:lnTo>
                    <a:pt x="216255" y="0"/>
                  </a:lnTo>
                  <a:lnTo>
                    <a:pt x="216255" y="27025"/>
                  </a:lnTo>
                  <a:lnTo>
                    <a:pt x="243281" y="27025"/>
                  </a:lnTo>
                  <a:lnTo>
                    <a:pt x="243281" y="0"/>
                  </a:lnTo>
                  <a:close/>
                </a:path>
                <a:path w="297815" h="784225">
                  <a:moveTo>
                    <a:pt x="270306" y="756869"/>
                  </a:moveTo>
                  <a:lnTo>
                    <a:pt x="243281" y="756869"/>
                  </a:lnTo>
                  <a:lnTo>
                    <a:pt x="216255" y="756869"/>
                  </a:lnTo>
                  <a:lnTo>
                    <a:pt x="216255" y="783894"/>
                  </a:lnTo>
                  <a:lnTo>
                    <a:pt x="243281" y="783894"/>
                  </a:lnTo>
                  <a:lnTo>
                    <a:pt x="270306" y="783894"/>
                  </a:lnTo>
                  <a:lnTo>
                    <a:pt x="270306" y="756869"/>
                  </a:lnTo>
                  <a:close/>
                </a:path>
                <a:path w="297815" h="784225">
                  <a:moveTo>
                    <a:pt x="270306" y="459524"/>
                  </a:moveTo>
                  <a:lnTo>
                    <a:pt x="243281" y="459524"/>
                  </a:lnTo>
                  <a:lnTo>
                    <a:pt x="243281" y="486549"/>
                  </a:lnTo>
                  <a:lnTo>
                    <a:pt x="216255" y="486549"/>
                  </a:lnTo>
                  <a:lnTo>
                    <a:pt x="216255" y="513588"/>
                  </a:lnTo>
                  <a:lnTo>
                    <a:pt x="243281" y="513588"/>
                  </a:lnTo>
                  <a:lnTo>
                    <a:pt x="243281" y="675779"/>
                  </a:lnTo>
                  <a:lnTo>
                    <a:pt x="216255" y="675779"/>
                  </a:lnTo>
                  <a:lnTo>
                    <a:pt x="216255" y="702805"/>
                  </a:lnTo>
                  <a:lnTo>
                    <a:pt x="243281" y="702805"/>
                  </a:lnTo>
                  <a:lnTo>
                    <a:pt x="243281" y="729843"/>
                  </a:lnTo>
                  <a:lnTo>
                    <a:pt x="270306" y="729843"/>
                  </a:lnTo>
                  <a:lnTo>
                    <a:pt x="270306" y="459524"/>
                  </a:lnTo>
                  <a:close/>
                </a:path>
                <a:path w="297815" h="784225">
                  <a:moveTo>
                    <a:pt x="297332" y="0"/>
                  </a:moveTo>
                  <a:lnTo>
                    <a:pt x="270306" y="0"/>
                  </a:lnTo>
                  <a:lnTo>
                    <a:pt x="270306" y="54051"/>
                  </a:lnTo>
                  <a:lnTo>
                    <a:pt x="243281" y="54051"/>
                  </a:lnTo>
                  <a:lnTo>
                    <a:pt x="216255" y="54051"/>
                  </a:lnTo>
                  <a:lnTo>
                    <a:pt x="216255" y="108115"/>
                  </a:lnTo>
                  <a:lnTo>
                    <a:pt x="216255" y="351396"/>
                  </a:lnTo>
                  <a:lnTo>
                    <a:pt x="243281" y="351396"/>
                  </a:lnTo>
                  <a:lnTo>
                    <a:pt x="243281" y="378434"/>
                  </a:lnTo>
                  <a:lnTo>
                    <a:pt x="216255" y="378434"/>
                  </a:lnTo>
                  <a:lnTo>
                    <a:pt x="216255" y="432498"/>
                  </a:lnTo>
                  <a:lnTo>
                    <a:pt x="243281" y="432498"/>
                  </a:lnTo>
                  <a:lnTo>
                    <a:pt x="270306" y="432498"/>
                  </a:lnTo>
                  <a:lnTo>
                    <a:pt x="270306" y="243281"/>
                  </a:lnTo>
                  <a:lnTo>
                    <a:pt x="243281" y="243281"/>
                  </a:lnTo>
                  <a:lnTo>
                    <a:pt x="243281" y="216242"/>
                  </a:lnTo>
                  <a:lnTo>
                    <a:pt x="270306" y="216242"/>
                  </a:lnTo>
                  <a:lnTo>
                    <a:pt x="270306" y="189204"/>
                  </a:lnTo>
                  <a:lnTo>
                    <a:pt x="243281" y="189204"/>
                  </a:lnTo>
                  <a:lnTo>
                    <a:pt x="243281" y="108115"/>
                  </a:lnTo>
                  <a:lnTo>
                    <a:pt x="270306" y="108115"/>
                  </a:lnTo>
                  <a:lnTo>
                    <a:pt x="270306" y="135140"/>
                  </a:lnTo>
                  <a:lnTo>
                    <a:pt x="297332" y="135140"/>
                  </a:lnTo>
                  <a:lnTo>
                    <a:pt x="297332" y="108115"/>
                  </a:lnTo>
                  <a:lnTo>
                    <a:pt x="297332" y="81089"/>
                  </a:lnTo>
                  <a:lnTo>
                    <a:pt x="270306" y="81089"/>
                  </a:lnTo>
                  <a:lnTo>
                    <a:pt x="270306" y="54063"/>
                  </a:lnTo>
                  <a:lnTo>
                    <a:pt x="297332" y="54063"/>
                  </a:lnTo>
                  <a:lnTo>
                    <a:pt x="297332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7079" y="11178972"/>
              <a:ext cx="270510" cy="784225"/>
            </a:xfrm>
            <a:custGeom>
              <a:avLst/>
              <a:gdLst/>
              <a:ahLst/>
              <a:cxnLst/>
              <a:rect l="l" t="t" r="r" b="b"/>
              <a:pathLst>
                <a:path w="270509" h="784225">
                  <a:moveTo>
                    <a:pt x="27025" y="675779"/>
                  </a:moveTo>
                  <a:lnTo>
                    <a:pt x="0" y="675779"/>
                  </a:lnTo>
                  <a:lnTo>
                    <a:pt x="0" y="702805"/>
                  </a:lnTo>
                  <a:lnTo>
                    <a:pt x="27025" y="702805"/>
                  </a:lnTo>
                  <a:lnTo>
                    <a:pt x="27025" y="675779"/>
                  </a:lnTo>
                  <a:close/>
                </a:path>
                <a:path w="270509" h="784225">
                  <a:moveTo>
                    <a:pt x="27025" y="594690"/>
                  </a:moveTo>
                  <a:lnTo>
                    <a:pt x="0" y="594690"/>
                  </a:lnTo>
                  <a:lnTo>
                    <a:pt x="0" y="648754"/>
                  </a:lnTo>
                  <a:lnTo>
                    <a:pt x="27025" y="648754"/>
                  </a:lnTo>
                  <a:lnTo>
                    <a:pt x="27025" y="594690"/>
                  </a:lnTo>
                  <a:close/>
                </a:path>
                <a:path w="270509" h="784225">
                  <a:moveTo>
                    <a:pt x="27025" y="459524"/>
                  </a:moveTo>
                  <a:lnTo>
                    <a:pt x="0" y="459524"/>
                  </a:lnTo>
                  <a:lnTo>
                    <a:pt x="0" y="486549"/>
                  </a:lnTo>
                  <a:lnTo>
                    <a:pt x="27025" y="486549"/>
                  </a:lnTo>
                  <a:lnTo>
                    <a:pt x="27025" y="459524"/>
                  </a:lnTo>
                  <a:close/>
                </a:path>
                <a:path w="270509" h="784225">
                  <a:moveTo>
                    <a:pt x="27025" y="270306"/>
                  </a:moveTo>
                  <a:lnTo>
                    <a:pt x="0" y="270306"/>
                  </a:lnTo>
                  <a:lnTo>
                    <a:pt x="0" y="405460"/>
                  </a:lnTo>
                  <a:lnTo>
                    <a:pt x="27025" y="405460"/>
                  </a:lnTo>
                  <a:lnTo>
                    <a:pt x="27025" y="270306"/>
                  </a:lnTo>
                  <a:close/>
                </a:path>
                <a:path w="270509" h="784225">
                  <a:moveTo>
                    <a:pt x="27025" y="162179"/>
                  </a:moveTo>
                  <a:lnTo>
                    <a:pt x="0" y="162179"/>
                  </a:lnTo>
                  <a:lnTo>
                    <a:pt x="0" y="243281"/>
                  </a:lnTo>
                  <a:lnTo>
                    <a:pt x="27025" y="243281"/>
                  </a:lnTo>
                  <a:lnTo>
                    <a:pt x="27025" y="162179"/>
                  </a:lnTo>
                  <a:close/>
                </a:path>
                <a:path w="270509" h="784225">
                  <a:moveTo>
                    <a:pt x="27025" y="108115"/>
                  </a:moveTo>
                  <a:lnTo>
                    <a:pt x="0" y="108115"/>
                  </a:lnTo>
                  <a:lnTo>
                    <a:pt x="0" y="135140"/>
                  </a:lnTo>
                  <a:lnTo>
                    <a:pt x="27025" y="135140"/>
                  </a:lnTo>
                  <a:lnTo>
                    <a:pt x="27025" y="108115"/>
                  </a:lnTo>
                  <a:close/>
                </a:path>
                <a:path w="270509" h="784225">
                  <a:moveTo>
                    <a:pt x="54063" y="540613"/>
                  </a:moveTo>
                  <a:lnTo>
                    <a:pt x="27038" y="540613"/>
                  </a:lnTo>
                  <a:lnTo>
                    <a:pt x="27038" y="567651"/>
                  </a:lnTo>
                  <a:lnTo>
                    <a:pt x="54063" y="567651"/>
                  </a:lnTo>
                  <a:lnTo>
                    <a:pt x="54063" y="540613"/>
                  </a:lnTo>
                  <a:close/>
                </a:path>
                <a:path w="270509" h="784225">
                  <a:moveTo>
                    <a:pt x="54063" y="297345"/>
                  </a:moveTo>
                  <a:lnTo>
                    <a:pt x="27038" y="297345"/>
                  </a:lnTo>
                  <a:lnTo>
                    <a:pt x="27038" y="324370"/>
                  </a:lnTo>
                  <a:lnTo>
                    <a:pt x="54063" y="324370"/>
                  </a:lnTo>
                  <a:lnTo>
                    <a:pt x="54063" y="297345"/>
                  </a:lnTo>
                  <a:close/>
                </a:path>
                <a:path w="270509" h="784225">
                  <a:moveTo>
                    <a:pt x="54063" y="81089"/>
                  </a:moveTo>
                  <a:lnTo>
                    <a:pt x="27038" y="81089"/>
                  </a:lnTo>
                  <a:lnTo>
                    <a:pt x="27038" y="108115"/>
                  </a:lnTo>
                  <a:lnTo>
                    <a:pt x="27038" y="135140"/>
                  </a:lnTo>
                  <a:lnTo>
                    <a:pt x="54063" y="135140"/>
                  </a:lnTo>
                  <a:lnTo>
                    <a:pt x="54063" y="108115"/>
                  </a:lnTo>
                  <a:lnTo>
                    <a:pt x="54063" y="81089"/>
                  </a:lnTo>
                  <a:close/>
                </a:path>
                <a:path w="270509" h="784225">
                  <a:moveTo>
                    <a:pt x="54063" y="27025"/>
                  </a:moveTo>
                  <a:lnTo>
                    <a:pt x="27038" y="27025"/>
                  </a:lnTo>
                  <a:lnTo>
                    <a:pt x="27038" y="54051"/>
                  </a:lnTo>
                  <a:lnTo>
                    <a:pt x="54063" y="54051"/>
                  </a:lnTo>
                  <a:lnTo>
                    <a:pt x="54063" y="27025"/>
                  </a:lnTo>
                  <a:close/>
                </a:path>
                <a:path w="270509" h="784225">
                  <a:moveTo>
                    <a:pt x="81089" y="702805"/>
                  </a:moveTo>
                  <a:lnTo>
                    <a:pt x="54063" y="702805"/>
                  </a:lnTo>
                  <a:lnTo>
                    <a:pt x="27038" y="702805"/>
                  </a:lnTo>
                  <a:lnTo>
                    <a:pt x="27038" y="729830"/>
                  </a:lnTo>
                  <a:lnTo>
                    <a:pt x="54063" y="729830"/>
                  </a:lnTo>
                  <a:lnTo>
                    <a:pt x="54063" y="756869"/>
                  </a:lnTo>
                  <a:lnTo>
                    <a:pt x="81089" y="756869"/>
                  </a:lnTo>
                  <a:lnTo>
                    <a:pt x="81089" y="702805"/>
                  </a:lnTo>
                  <a:close/>
                </a:path>
                <a:path w="270509" h="784225">
                  <a:moveTo>
                    <a:pt x="81089" y="162179"/>
                  </a:moveTo>
                  <a:lnTo>
                    <a:pt x="54063" y="162179"/>
                  </a:lnTo>
                  <a:lnTo>
                    <a:pt x="54063" y="189204"/>
                  </a:lnTo>
                  <a:lnTo>
                    <a:pt x="81089" y="189204"/>
                  </a:lnTo>
                  <a:lnTo>
                    <a:pt x="81089" y="162179"/>
                  </a:lnTo>
                  <a:close/>
                </a:path>
                <a:path w="270509" h="784225">
                  <a:moveTo>
                    <a:pt x="81089" y="0"/>
                  </a:moveTo>
                  <a:lnTo>
                    <a:pt x="54063" y="0"/>
                  </a:lnTo>
                  <a:lnTo>
                    <a:pt x="54063" y="27025"/>
                  </a:lnTo>
                  <a:lnTo>
                    <a:pt x="81089" y="27025"/>
                  </a:lnTo>
                  <a:lnTo>
                    <a:pt x="81089" y="0"/>
                  </a:lnTo>
                  <a:close/>
                </a:path>
                <a:path w="270509" h="784225">
                  <a:moveTo>
                    <a:pt x="108127" y="108115"/>
                  </a:moveTo>
                  <a:lnTo>
                    <a:pt x="81089" y="108115"/>
                  </a:lnTo>
                  <a:lnTo>
                    <a:pt x="81089" y="135140"/>
                  </a:lnTo>
                  <a:lnTo>
                    <a:pt x="108127" y="135140"/>
                  </a:lnTo>
                  <a:lnTo>
                    <a:pt x="108127" y="108115"/>
                  </a:lnTo>
                  <a:close/>
                </a:path>
                <a:path w="270509" h="784225">
                  <a:moveTo>
                    <a:pt x="135153" y="756869"/>
                  </a:moveTo>
                  <a:lnTo>
                    <a:pt x="108127" y="756869"/>
                  </a:lnTo>
                  <a:lnTo>
                    <a:pt x="81089" y="756869"/>
                  </a:lnTo>
                  <a:lnTo>
                    <a:pt x="81089" y="783894"/>
                  </a:lnTo>
                  <a:lnTo>
                    <a:pt x="108127" y="783894"/>
                  </a:lnTo>
                  <a:lnTo>
                    <a:pt x="135153" y="783894"/>
                  </a:lnTo>
                  <a:lnTo>
                    <a:pt x="135153" y="756869"/>
                  </a:lnTo>
                  <a:close/>
                </a:path>
                <a:path w="270509" h="784225">
                  <a:moveTo>
                    <a:pt x="135153" y="297345"/>
                  </a:moveTo>
                  <a:lnTo>
                    <a:pt x="108127" y="297345"/>
                  </a:lnTo>
                  <a:lnTo>
                    <a:pt x="81089" y="297345"/>
                  </a:lnTo>
                  <a:lnTo>
                    <a:pt x="81089" y="324370"/>
                  </a:lnTo>
                  <a:lnTo>
                    <a:pt x="108127" y="324370"/>
                  </a:lnTo>
                  <a:lnTo>
                    <a:pt x="108127" y="351409"/>
                  </a:lnTo>
                  <a:lnTo>
                    <a:pt x="135153" y="351409"/>
                  </a:lnTo>
                  <a:lnTo>
                    <a:pt x="135153" y="297345"/>
                  </a:lnTo>
                  <a:close/>
                </a:path>
                <a:path w="270509" h="784225">
                  <a:moveTo>
                    <a:pt x="135153" y="0"/>
                  </a:moveTo>
                  <a:lnTo>
                    <a:pt x="108127" y="0"/>
                  </a:lnTo>
                  <a:lnTo>
                    <a:pt x="108127" y="27025"/>
                  </a:lnTo>
                  <a:lnTo>
                    <a:pt x="81089" y="27025"/>
                  </a:lnTo>
                  <a:lnTo>
                    <a:pt x="81089" y="54051"/>
                  </a:lnTo>
                  <a:lnTo>
                    <a:pt x="54063" y="54051"/>
                  </a:lnTo>
                  <a:lnTo>
                    <a:pt x="54063" y="81076"/>
                  </a:lnTo>
                  <a:lnTo>
                    <a:pt x="81089" y="81076"/>
                  </a:lnTo>
                  <a:lnTo>
                    <a:pt x="108127" y="81076"/>
                  </a:lnTo>
                  <a:lnTo>
                    <a:pt x="108127" y="108115"/>
                  </a:lnTo>
                  <a:lnTo>
                    <a:pt x="135153" y="108115"/>
                  </a:lnTo>
                  <a:lnTo>
                    <a:pt x="135153" y="54063"/>
                  </a:lnTo>
                  <a:lnTo>
                    <a:pt x="135153" y="0"/>
                  </a:lnTo>
                  <a:close/>
                </a:path>
                <a:path w="270509" h="784225">
                  <a:moveTo>
                    <a:pt x="162191" y="216242"/>
                  </a:moveTo>
                  <a:lnTo>
                    <a:pt x="135153" y="216242"/>
                  </a:lnTo>
                  <a:lnTo>
                    <a:pt x="135153" y="162179"/>
                  </a:lnTo>
                  <a:lnTo>
                    <a:pt x="108127" y="162179"/>
                  </a:lnTo>
                  <a:lnTo>
                    <a:pt x="108127" y="216242"/>
                  </a:lnTo>
                  <a:lnTo>
                    <a:pt x="81089" y="216242"/>
                  </a:lnTo>
                  <a:lnTo>
                    <a:pt x="81089" y="243281"/>
                  </a:lnTo>
                  <a:lnTo>
                    <a:pt x="54063" y="243281"/>
                  </a:lnTo>
                  <a:lnTo>
                    <a:pt x="54063" y="216242"/>
                  </a:lnTo>
                  <a:lnTo>
                    <a:pt x="27038" y="216242"/>
                  </a:lnTo>
                  <a:lnTo>
                    <a:pt x="27038" y="270306"/>
                  </a:lnTo>
                  <a:lnTo>
                    <a:pt x="54063" y="270306"/>
                  </a:lnTo>
                  <a:lnTo>
                    <a:pt x="81089" y="270306"/>
                  </a:lnTo>
                  <a:lnTo>
                    <a:pt x="108127" y="270306"/>
                  </a:lnTo>
                  <a:lnTo>
                    <a:pt x="108127" y="243281"/>
                  </a:lnTo>
                  <a:lnTo>
                    <a:pt x="135153" y="243281"/>
                  </a:lnTo>
                  <a:lnTo>
                    <a:pt x="162191" y="243281"/>
                  </a:lnTo>
                  <a:lnTo>
                    <a:pt x="162191" y="216242"/>
                  </a:lnTo>
                  <a:close/>
                </a:path>
                <a:path w="270509" h="784225">
                  <a:moveTo>
                    <a:pt x="189217" y="594690"/>
                  </a:moveTo>
                  <a:lnTo>
                    <a:pt x="162191" y="594690"/>
                  </a:lnTo>
                  <a:lnTo>
                    <a:pt x="162191" y="621715"/>
                  </a:lnTo>
                  <a:lnTo>
                    <a:pt x="189217" y="621715"/>
                  </a:lnTo>
                  <a:lnTo>
                    <a:pt x="189217" y="594690"/>
                  </a:lnTo>
                  <a:close/>
                </a:path>
                <a:path w="270509" h="784225">
                  <a:moveTo>
                    <a:pt x="189217" y="324370"/>
                  </a:moveTo>
                  <a:lnTo>
                    <a:pt x="162191" y="324370"/>
                  </a:lnTo>
                  <a:lnTo>
                    <a:pt x="162191" y="378434"/>
                  </a:lnTo>
                  <a:lnTo>
                    <a:pt x="135153" y="378434"/>
                  </a:lnTo>
                  <a:lnTo>
                    <a:pt x="135153" y="432485"/>
                  </a:lnTo>
                  <a:lnTo>
                    <a:pt x="108127" y="432485"/>
                  </a:lnTo>
                  <a:lnTo>
                    <a:pt x="108127" y="378434"/>
                  </a:lnTo>
                  <a:lnTo>
                    <a:pt x="81089" y="378434"/>
                  </a:lnTo>
                  <a:lnTo>
                    <a:pt x="54063" y="378434"/>
                  </a:lnTo>
                  <a:lnTo>
                    <a:pt x="27038" y="378434"/>
                  </a:lnTo>
                  <a:lnTo>
                    <a:pt x="27038" y="405460"/>
                  </a:lnTo>
                  <a:lnTo>
                    <a:pt x="54063" y="405460"/>
                  </a:lnTo>
                  <a:lnTo>
                    <a:pt x="54063" y="432498"/>
                  </a:lnTo>
                  <a:lnTo>
                    <a:pt x="81089" y="432498"/>
                  </a:lnTo>
                  <a:lnTo>
                    <a:pt x="81089" y="459524"/>
                  </a:lnTo>
                  <a:lnTo>
                    <a:pt x="54063" y="459524"/>
                  </a:lnTo>
                  <a:lnTo>
                    <a:pt x="27038" y="459524"/>
                  </a:lnTo>
                  <a:lnTo>
                    <a:pt x="27038" y="513588"/>
                  </a:lnTo>
                  <a:lnTo>
                    <a:pt x="54063" y="513588"/>
                  </a:lnTo>
                  <a:lnTo>
                    <a:pt x="54063" y="486549"/>
                  </a:lnTo>
                  <a:lnTo>
                    <a:pt x="81089" y="486549"/>
                  </a:lnTo>
                  <a:lnTo>
                    <a:pt x="81089" y="513588"/>
                  </a:lnTo>
                  <a:lnTo>
                    <a:pt x="54063" y="513588"/>
                  </a:lnTo>
                  <a:lnTo>
                    <a:pt x="54063" y="540613"/>
                  </a:lnTo>
                  <a:lnTo>
                    <a:pt x="81089" y="540613"/>
                  </a:lnTo>
                  <a:lnTo>
                    <a:pt x="81089" y="594690"/>
                  </a:lnTo>
                  <a:lnTo>
                    <a:pt x="54063" y="594690"/>
                  </a:lnTo>
                  <a:lnTo>
                    <a:pt x="27038" y="594690"/>
                  </a:lnTo>
                  <a:lnTo>
                    <a:pt x="27038" y="648754"/>
                  </a:lnTo>
                  <a:lnTo>
                    <a:pt x="54063" y="648754"/>
                  </a:lnTo>
                  <a:lnTo>
                    <a:pt x="81089" y="648754"/>
                  </a:lnTo>
                  <a:lnTo>
                    <a:pt x="81089" y="675779"/>
                  </a:lnTo>
                  <a:lnTo>
                    <a:pt x="108127" y="675779"/>
                  </a:lnTo>
                  <a:lnTo>
                    <a:pt x="135153" y="675779"/>
                  </a:lnTo>
                  <a:lnTo>
                    <a:pt x="135153" y="702805"/>
                  </a:lnTo>
                  <a:lnTo>
                    <a:pt x="108127" y="702805"/>
                  </a:lnTo>
                  <a:lnTo>
                    <a:pt x="108127" y="729830"/>
                  </a:lnTo>
                  <a:lnTo>
                    <a:pt x="135153" y="729830"/>
                  </a:lnTo>
                  <a:lnTo>
                    <a:pt x="135153" y="756856"/>
                  </a:lnTo>
                  <a:lnTo>
                    <a:pt x="162191" y="756856"/>
                  </a:lnTo>
                  <a:lnTo>
                    <a:pt x="162191" y="675767"/>
                  </a:lnTo>
                  <a:lnTo>
                    <a:pt x="189217" y="675767"/>
                  </a:lnTo>
                  <a:lnTo>
                    <a:pt x="189217" y="648741"/>
                  </a:lnTo>
                  <a:lnTo>
                    <a:pt x="162191" y="648741"/>
                  </a:lnTo>
                  <a:lnTo>
                    <a:pt x="135153" y="648741"/>
                  </a:lnTo>
                  <a:lnTo>
                    <a:pt x="135153" y="567651"/>
                  </a:lnTo>
                  <a:lnTo>
                    <a:pt x="162191" y="567651"/>
                  </a:lnTo>
                  <a:lnTo>
                    <a:pt x="189217" y="567651"/>
                  </a:lnTo>
                  <a:lnTo>
                    <a:pt x="189217" y="486549"/>
                  </a:lnTo>
                  <a:lnTo>
                    <a:pt x="162191" y="486549"/>
                  </a:lnTo>
                  <a:lnTo>
                    <a:pt x="162191" y="513588"/>
                  </a:lnTo>
                  <a:lnTo>
                    <a:pt x="162191" y="540613"/>
                  </a:lnTo>
                  <a:lnTo>
                    <a:pt x="135153" y="540613"/>
                  </a:lnTo>
                  <a:lnTo>
                    <a:pt x="108127" y="540613"/>
                  </a:lnTo>
                  <a:lnTo>
                    <a:pt x="108127" y="513588"/>
                  </a:lnTo>
                  <a:lnTo>
                    <a:pt x="135153" y="513588"/>
                  </a:lnTo>
                  <a:lnTo>
                    <a:pt x="162191" y="513588"/>
                  </a:lnTo>
                  <a:lnTo>
                    <a:pt x="162191" y="486549"/>
                  </a:lnTo>
                  <a:lnTo>
                    <a:pt x="162191" y="459524"/>
                  </a:lnTo>
                  <a:lnTo>
                    <a:pt x="135153" y="459524"/>
                  </a:lnTo>
                  <a:lnTo>
                    <a:pt x="135153" y="432498"/>
                  </a:lnTo>
                  <a:lnTo>
                    <a:pt x="162191" y="432498"/>
                  </a:lnTo>
                  <a:lnTo>
                    <a:pt x="189217" y="432485"/>
                  </a:lnTo>
                  <a:lnTo>
                    <a:pt x="189217" y="324370"/>
                  </a:lnTo>
                  <a:close/>
                </a:path>
                <a:path w="270509" h="784225">
                  <a:moveTo>
                    <a:pt x="189217" y="0"/>
                  </a:moveTo>
                  <a:lnTo>
                    <a:pt x="162191" y="0"/>
                  </a:lnTo>
                  <a:lnTo>
                    <a:pt x="162191" y="54051"/>
                  </a:lnTo>
                  <a:lnTo>
                    <a:pt x="162191" y="108115"/>
                  </a:lnTo>
                  <a:lnTo>
                    <a:pt x="162191" y="189204"/>
                  </a:lnTo>
                  <a:lnTo>
                    <a:pt x="189217" y="189204"/>
                  </a:lnTo>
                  <a:lnTo>
                    <a:pt x="189217" y="108115"/>
                  </a:lnTo>
                  <a:lnTo>
                    <a:pt x="189217" y="54063"/>
                  </a:lnTo>
                  <a:lnTo>
                    <a:pt x="189217" y="0"/>
                  </a:lnTo>
                  <a:close/>
                </a:path>
                <a:path w="270509" h="784225">
                  <a:moveTo>
                    <a:pt x="243281" y="756869"/>
                  </a:moveTo>
                  <a:lnTo>
                    <a:pt x="216255" y="756869"/>
                  </a:lnTo>
                  <a:lnTo>
                    <a:pt x="216255" y="783894"/>
                  </a:lnTo>
                  <a:lnTo>
                    <a:pt x="243281" y="783894"/>
                  </a:lnTo>
                  <a:lnTo>
                    <a:pt x="243281" y="756869"/>
                  </a:lnTo>
                  <a:close/>
                </a:path>
                <a:path w="270509" h="784225">
                  <a:moveTo>
                    <a:pt x="243281" y="702805"/>
                  </a:moveTo>
                  <a:lnTo>
                    <a:pt x="216255" y="702805"/>
                  </a:lnTo>
                  <a:lnTo>
                    <a:pt x="189230" y="702805"/>
                  </a:lnTo>
                  <a:lnTo>
                    <a:pt x="189230" y="729830"/>
                  </a:lnTo>
                  <a:lnTo>
                    <a:pt x="216255" y="729830"/>
                  </a:lnTo>
                  <a:lnTo>
                    <a:pt x="243281" y="729830"/>
                  </a:lnTo>
                  <a:lnTo>
                    <a:pt x="243281" y="702805"/>
                  </a:lnTo>
                  <a:close/>
                </a:path>
                <a:path w="270509" h="784225">
                  <a:moveTo>
                    <a:pt x="243281" y="540613"/>
                  </a:moveTo>
                  <a:lnTo>
                    <a:pt x="216255" y="540613"/>
                  </a:lnTo>
                  <a:lnTo>
                    <a:pt x="216255" y="513588"/>
                  </a:lnTo>
                  <a:lnTo>
                    <a:pt x="189230" y="513588"/>
                  </a:lnTo>
                  <a:lnTo>
                    <a:pt x="189230" y="567651"/>
                  </a:lnTo>
                  <a:lnTo>
                    <a:pt x="216255" y="567651"/>
                  </a:lnTo>
                  <a:lnTo>
                    <a:pt x="216255" y="648741"/>
                  </a:lnTo>
                  <a:lnTo>
                    <a:pt x="189230" y="648741"/>
                  </a:lnTo>
                  <a:lnTo>
                    <a:pt x="189230" y="675767"/>
                  </a:lnTo>
                  <a:lnTo>
                    <a:pt x="216255" y="675767"/>
                  </a:lnTo>
                  <a:lnTo>
                    <a:pt x="243281" y="675779"/>
                  </a:lnTo>
                  <a:lnTo>
                    <a:pt x="243281" y="540613"/>
                  </a:lnTo>
                  <a:close/>
                </a:path>
                <a:path w="270509" h="784225">
                  <a:moveTo>
                    <a:pt x="243281" y="459524"/>
                  </a:moveTo>
                  <a:lnTo>
                    <a:pt x="216255" y="459524"/>
                  </a:lnTo>
                  <a:lnTo>
                    <a:pt x="216255" y="486549"/>
                  </a:lnTo>
                  <a:lnTo>
                    <a:pt x="243281" y="486549"/>
                  </a:lnTo>
                  <a:lnTo>
                    <a:pt x="243281" y="459524"/>
                  </a:lnTo>
                  <a:close/>
                </a:path>
                <a:path w="270509" h="784225">
                  <a:moveTo>
                    <a:pt x="243281" y="351396"/>
                  </a:moveTo>
                  <a:lnTo>
                    <a:pt x="216255" y="351396"/>
                  </a:lnTo>
                  <a:lnTo>
                    <a:pt x="216255" y="324370"/>
                  </a:lnTo>
                  <a:lnTo>
                    <a:pt x="189230" y="324370"/>
                  </a:lnTo>
                  <a:lnTo>
                    <a:pt x="189230" y="378434"/>
                  </a:lnTo>
                  <a:lnTo>
                    <a:pt x="216255" y="378434"/>
                  </a:lnTo>
                  <a:lnTo>
                    <a:pt x="216255" y="405460"/>
                  </a:lnTo>
                  <a:lnTo>
                    <a:pt x="189230" y="405460"/>
                  </a:lnTo>
                  <a:lnTo>
                    <a:pt x="189230" y="432485"/>
                  </a:lnTo>
                  <a:lnTo>
                    <a:pt x="216255" y="432485"/>
                  </a:lnTo>
                  <a:lnTo>
                    <a:pt x="243281" y="432485"/>
                  </a:lnTo>
                  <a:lnTo>
                    <a:pt x="243281" y="351396"/>
                  </a:lnTo>
                  <a:close/>
                </a:path>
                <a:path w="270509" h="784225">
                  <a:moveTo>
                    <a:pt x="243281" y="216242"/>
                  </a:moveTo>
                  <a:lnTo>
                    <a:pt x="216255" y="216242"/>
                  </a:lnTo>
                  <a:lnTo>
                    <a:pt x="216255" y="243281"/>
                  </a:lnTo>
                  <a:lnTo>
                    <a:pt x="189230" y="243281"/>
                  </a:lnTo>
                  <a:lnTo>
                    <a:pt x="189230" y="270306"/>
                  </a:lnTo>
                  <a:lnTo>
                    <a:pt x="216255" y="270306"/>
                  </a:lnTo>
                  <a:lnTo>
                    <a:pt x="216255" y="324370"/>
                  </a:lnTo>
                  <a:lnTo>
                    <a:pt x="243281" y="324370"/>
                  </a:lnTo>
                  <a:lnTo>
                    <a:pt x="243281" y="216242"/>
                  </a:lnTo>
                  <a:close/>
                </a:path>
                <a:path w="270509" h="784225">
                  <a:moveTo>
                    <a:pt x="243281" y="162179"/>
                  </a:moveTo>
                  <a:lnTo>
                    <a:pt x="216255" y="162179"/>
                  </a:lnTo>
                  <a:lnTo>
                    <a:pt x="189230" y="162179"/>
                  </a:lnTo>
                  <a:lnTo>
                    <a:pt x="189230" y="189204"/>
                  </a:lnTo>
                  <a:lnTo>
                    <a:pt x="216255" y="189204"/>
                  </a:lnTo>
                  <a:lnTo>
                    <a:pt x="243281" y="189204"/>
                  </a:lnTo>
                  <a:lnTo>
                    <a:pt x="243281" y="162179"/>
                  </a:lnTo>
                  <a:close/>
                </a:path>
                <a:path w="270509" h="784225">
                  <a:moveTo>
                    <a:pt x="243281" y="54051"/>
                  </a:moveTo>
                  <a:lnTo>
                    <a:pt x="216255" y="54051"/>
                  </a:lnTo>
                  <a:lnTo>
                    <a:pt x="216255" y="108115"/>
                  </a:lnTo>
                  <a:lnTo>
                    <a:pt x="216255" y="135140"/>
                  </a:lnTo>
                  <a:lnTo>
                    <a:pt x="243281" y="135140"/>
                  </a:lnTo>
                  <a:lnTo>
                    <a:pt x="243281" y="108115"/>
                  </a:lnTo>
                  <a:lnTo>
                    <a:pt x="243281" y="54051"/>
                  </a:lnTo>
                  <a:close/>
                </a:path>
                <a:path w="270509" h="784225">
                  <a:moveTo>
                    <a:pt x="243281" y="0"/>
                  </a:moveTo>
                  <a:lnTo>
                    <a:pt x="216255" y="0"/>
                  </a:lnTo>
                  <a:lnTo>
                    <a:pt x="189230" y="0"/>
                  </a:lnTo>
                  <a:lnTo>
                    <a:pt x="189230" y="27025"/>
                  </a:lnTo>
                  <a:lnTo>
                    <a:pt x="216255" y="27025"/>
                  </a:lnTo>
                  <a:lnTo>
                    <a:pt x="243281" y="27025"/>
                  </a:lnTo>
                  <a:lnTo>
                    <a:pt x="243281" y="0"/>
                  </a:lnTo>
                  <a:close/>
                </a:path>
                <a:path w="270509" h="784225">
                  <a:moveTo>
                    <a:pt x="270319" y="0"/>
                  </a:moveTo>
                  <a:lnTo>
                    <a:pt x="243293" y="0"/>
                  </a:lnTo>
                  <a:lnTo>
                    <a:pt x="243293" y="27025"/>
                  </a:lnTo>
                  <a:lnTo>
                    <a:pt x="270319" y="27025"/>
                  </a:lnTo>
                  <a:lnTo>
                    <a:pt x="27031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60373" y="11178972"/>
              <a:ext cx="108585" cy="756920"/>
            </a:xfrm>
            <a:custGeom>
              <a:avLst/>
              <a:gdLst/>
              <a:ahLst/>
              <a:cxnLst/>
              <a:rect l="l" t="t" r="r" b="b"/>
              <a:pathLst>
                <a:path w="108584" h="756920">
                  <a:moveTo>
                    <a:pt x="27025" y="648741"/>
                  </a:moveTo>
                  <a:lnTo>
                    <a:pt x="0" y="648741"/>
                  </a:lnTo>
                  <a:lnTo>
                    <a:pt x="0" y="675767"/>
                  </a:lnTo>
                  <a:lnTo>
                    <a:pt x="27025" y="675767"/>
                  </a:lnTo>
                  <a:lnTo>
                    <a:pt x="27025" y="648741"/>
                  </a:lnTo>
                  <a:close/>
                </a:path>
                <a:path w="108584" h="756920">
                  <a:moveTo>
                    <a:pt x="27025" y="432485"/>
                  </a:moveTo>
                  <a:lnTo>
                    <a:pt x="0" y="432485"/>
                  </a:lnTo>
                  <a:lnTo>
                    <a:pt x="0" y="459524"/>
                  </a:lnTo>
                  <a:lnTo>
                    <a:pt x="27025" y="459524"/>
                  </a:lnTo>
                  <a:lnTo>
                    <a:pt x="27025" y="432485"/>
                  </a:lnTo>
                  <a:close/>
                </a:path>
                <a:path w="108584" h="756920">
                  <a:moveTo>
                    <a:pt x="27025" y="297345"/>
                  </a:moveTo>
                  <a:lnTo>
                    <a:pt x="0" y="297345"/>
                  </a:lnTo>
                  <a:lnTo>
                    <a:pt x="0" y="324370"/>
                  </a:lnTo>
                  <a:lnTo>
                    <a:pt x="27025" y="324370"/>
                  </a:lnTo>
                  <a:lnTo>
                    <a:pt x="27025" y="297345"/>
                  </a:lnTo>
                  <a:close/>
                </a:path>
                <a:path w="108584" h="756920">
                  <a:moveTo>
                    <a:pt x="54051" y="54051"/>
                  </a:moveTo>
                  <a:lnTo>
                    <a:pt x="27025" y="54051"/>
                  </a:lnTo>
                  <a:lnTo>
                    <a:pt x="0" y="54051"/>
                  </a:lnTo>
                  <a:lnTo>
                    <a:pt x="0" y="108115"/>
                  </a:lnTo>
                  <a:lnTo>
                    <a:pt x="0" y="135140"/>
                  </a:lnTo>
                  <a:lnTo>
                    <a:pt x="27025" y="135140"/>
                  </a:lnTo>
                  <a:lnTo>
                    <a:pt x="54051" y="135140"/>
                  </a:lnTo>
                  <a:lnTo>
                    <a:pt x="54051" y="108115"/>
                  </a:lnTo>
                  <a:lnTo>
                    <a:pt x="54051" y="54051"/>
                  </a:lnTo>
                  <a:close/>
                </a:path>
                <a:path w="108584" h="756920">
                  <a:moveTo>
                    <a:pt x="81076" y="702805"/>
                  </a:moveTo>
                  <a:lnTo>
                    <a:pt x="54051" y="702805"/>
                  </a:lnTo>
                  <a:lnTo>
                    <a:pt x="27025" y="702805"/>
                  </a:lnTo>
                  <a:lnTo>
                    <a:pt x="27025" y="729830"/>
                  </a:lnTo>
                  <a:lnTo>
                    <a:pt x="0" y="729830"/>
                  </a:lnTo>
                  <a:lnTo>
                    <a:pt x="0" y="756856"/>
                  </a:lnTo>
                  <a:lnTo>
                    <a:pt x="27025" y="756856"/>
                  </a:lnTo>
                  <a:lnTo>
                    <a:pt x="54051" y="756869"/>
                  </a:lnTo>
                  <a:lnTo>
                    <a:pt x="54051" y="729830"/>
                  </a:lnTo>
                  <a:lnTo>
                    <a:pt x="81076" y="729830"/>
                  </a:lnTo>
                  <a:lnTo>
                    <a:pt x="81076" y="702805"/>
                  </a:lnTo>
                  <a:close/>
                </a:path>
                <a:path w="108584" h="756920">
                  <a:moveTo>
                    <a:pt x="81076" y="621715"/>
                  </a:moveTo>
                  <a:lnTo>
                    <a:pt x="54051" y="621715"/>
                  </a:lnTo>
                  <a:lnTo>
                    <a:pt x="54051" y="648741"/>
                  </a:lnTo>
                  <a:lnTo>
                    <a:pt x="81076" y="648741"/>
                  </a:lnTo>
                  <a:lnTo>
                    <a:pt x="81076" y="621715"/>
                  </a:lnTo>
                  <a:close/>
                </a:path>
                <a:path w="108584" h="756920">
                  <a:moveTo>
                    <a:pt x="81076" y="540613"/>
                  </a:moveTo>
                  <a:lnTo>
                    <a:pt x="54051" y="540613"/>
                  </a:lnTo>
                  <a:lnTo>
                    <a:pt x="54051" y="513588"/>
                  </a:lnTo>
                  <a:lnTo>
                    <a:pt x="27025" y="513588"/>
                  </a:lnTo>
                  <a:lnTo>
                    <a:pt x="27025" y="486549"/>
                  </a:lnTo>
                  <a:lnTo>
                    <a:pt x="0" y="486549"/>
                  </a:lnTo>
                  <a:lnTo>
                    <a:pt x="0" y="621715"/>
                  </a:lnTo>
                  <a:lnTo>
                    <a:pt x="27025" y="621715"/>
                  </a:lnTo>
                  <a:lnTo>
                    <a:pt x="27025" y="567651"/>
                  </a:lnTo>
                  <a:lnTo>
                    <a:pt x="54051" y="567651"/>
                  </a:lnTo>
                  <a:lnTo>
                    <a:pt x="81076" y="567651"/>
                  </a:lnTo>
                  <a:lnTo>
                    <a:pt x="81076" y="540613"/>
                  </a:lnTo>
                  <a:close/>
                </a:path>
                <a:path w="108584" h="756920">
                  <a:moveTo>
                    <a:pt x="81076" y="459524"/>
                  </a:moveTo>
                  <a:lnTo>
                    <a:pt x="54051" y="459524"/>
                  </a:lnTo>
                  <a:lnTo>
                    <a:pt x="27025" y="459524"/>
                  </a:lnTo>
                  <a:lnTo>
                    <a:pt x="27025" y="486549"/>
                  </a:lnTo>
                  <a:lnTo>
                    <a:pt x="54051" y="486549"/>
                  </a:lnTo>
                  <a:lnTo>
                    <a:pt x="81076" y="486549"/>
                  </a:lnTo>
                  <a:lnTo>
                    <a:pt x="81076" y="459524"/>
                  </a:lnTo>
                  <a:close/>
                </a:path>
                <a:path w="108584" h="756920">
                  <a:moveTo>
                    <a:pt x="81076" y="351396"/>
                  </a:moveTo>
                  <a:lnTo>
                    <a:pt x="54051" y="351396"/>
                  </a:lnTo>
                  <a:lnTo>
                    <a:pt x="27025" y="351396"/>
                  </a:lnTo>
                  <a:lnTo>
                    <a:pt x="0" y="351396"/>
                  </a:lnTo>
                  <a:lnTo>
                    <a:pt x="0" y="378421"/>
                  </a:lnTo>
                  <a:lnTo>
                    <a:pt x="27025" y="378421"/>
                  </a:lnTo>
                  <a:lnTo>
                    <a:pt x="27025" y="432485"/>
                  </a:lnTo>
                  <a:lnTo>
                    <a:pt x="54051" y="432485"/>
                  </a:lnTo>
                  <a:lnTo>
                    <a:pt x="54051" y="378421"/>
                  </a:lnTo>
                  <a:lnTo>
                    <a:pt x="81076" y="378421"/>
                  </a:lnTo>
                  <a:lnTo>
                    <a:pt x="81076" y="351396"/>
                  </a:lnTo>
                  <a:close/>
                </a:path>
                <a:path w="108584" h="756920">
                  <a:moveTo>
                    <a:pt x="81076" y="216242"/>
                  </a:moveTo>
                  <a:lnTo>
                    <a:pt x="54051" y="216242"/>
                  </a:lnTo>
                  <a:lnTo>
                    <a:pt x="27025" y="216242"/>
                  </a:lnTo>
                  <a:lnTo>
                    <a:pt x="27025" y="297345"/>
                  </a:lnTo>
                  <a:lnTo>
                    <a:pt x="54051" y="297345"/>
                  </a:lnTo>
                  <a:lnTo>
                    <a:pt x="54051" y="270306"/>
                  </a:lnTo>
                  <a:lnTo>
                    <a:pt x="81076" y="270306"/>
                  </a:lnTo>
                  <a:lnTo>
                    <a:pt x="81076" y="216242"/>
                  </a:lnTo>
                  <a:close/>
                </a:path>
                <a:path w="108584" h="756920">
                  <a:moveTo>
                    <a:pt x="81076" y="162179"/>
                  </a:moveTo>
                  <a:lnTo>
                    <a:pt x="54051" y="162179"/>
                  </a:lnTo>
                  <a:lnTo>
                    <a:pt x="27025" y="162179"/>
                  </a:lnTo>
                  <a:lnTo>
                    <a:pt x="0" y="162179"/>
                  </a:lnTo>
                  <a:lnTo>
                    <a:pt x="0" y="189204"/>
                  </a:lnTo>
                  <a:lnTo>
                    <a:pt x="27025" y="189204"/>
                  </a:lnTo>
                  <a:lnTo>
                    <a:pt x="54051" y="189204"/>
                  </a:lnTo>
                  <a:lnTo>
                    <a:pt x="81076" y="189204"/>
                  </a:lnTo>
                  <a:lnTo>
                    <a:pt x="81076" y="162179"/>
                  </a:lnTo>
                  <a:close/>
                </a:path>
                <a:path w="108584" h="756920">
                  <a:moveTo>
                    <a:pt x="81076" y="0"/>
                  </a:moveTo>
                  <a:lnTo>
                    <a:pt x="54051" y="0"/>
                  </a:lnTo>
                  <a:lnTo>
                    <a:pt x="27025" y="0"/>
                  </a:lnTo>
                  <a:lnTo>
                    <a:pt x="0" y="0"/>
                  </a:lnTo>
                  <a:lnTo>
                    <a:pt x="0" y="27025"/>
                  </a:lnTo>
                  <a:lnTo>
                    <a:pt x="27025" y="27025"/>
                  </a:lnTo>
                  <a:lnTo>
                    <a:pt x="54051" y="27025"/>
                  </a:lnTo>
                  <a:lnTo>
                    <a:pt x="81076" y="27025"/>
                  </a:lnTo>
                  <a:lnTo>
                    <a:pt x="81076" y="0"/>
                  </a:lnTo>
                  <a:close/>
                </a:path>
                <a:path w="108584" h="756920">
                  <a:moveTo>
                    <a:pt x="108115" y="621715"/>
                  </a:moveTo>
                  <a:lnTo>
                    <a:pt x="81089" y="621715"/>
                  </a:lnTo>
                  <a:lnTo>
                    <a:pt x="81089" y="756869"/>
                  </a:lnTo>
                  <a:lnTo>
                    <a:pt x="108115" y="756869"/>
                  </a:lnTo>
                  <a:lnTo>
                    <a:pt x="108115" y="621715"/>
                  </a:lnTo>
                  <a:close/>
                </a:path>
                <a:path w="108584" h="756920">
                  <a:moveTo>
                    <a:pt x="108115" y="486549"/>
                  </a:moveTo>
                  <a:lnTo>
                    <a:pt x="81089" y="486549"/>
                  </a:lnTo>
                  <a:lnTo>
                    <a:pt x="81089" y="513588"/>
                  </a:lnTo>
                  <a:lnTo>
                    <a:pt x="108115" y="513588"/>
                  </a:lnTo>
                  <a:lnTo>
                    <a:pt x="108115" y="486549"/>
                  </a:lnTo>
                  <a:close/>
                </a:path>
                <a:path w="108584" h="756920">
                  <a:moveTo>
                    <a:pt x="108115" y="297345"/>
                  </a:moveTo>
                  <a:lnTo>
                    <a:pt x="81089" y="297345"/>
                  </a:lnTo>
                  <a:lnTo>
                    <a:pt x="81089" y="432498"/>
                  </a:lnTo>
                  <a:lnTo>
                    <a:pt x="108115" y="432498"/>
                  </a:lnTo>
                  <a:lnTo>
                    <a:pt x="108115" y="297345"/>
                  </a:lnTo>
                  <a:close/>
                </a:path>
                <a:path w="108584" h="756920">
                  <a:moveTo>
                    <a:pt x="108115" y="216242"/>
                  </a:moveTo>
                  <a:lnTo>
                    <a:pt x="81089" y="216242"/>
                  </a:lnTo>
                  <a:lnTo>
                    <a:pt x="81089" y="243281"/>
                  </a:lnTo>
                  <a:lnTo>
                    <a:pt x="108115" y="243281"/>
                  </a:lnTo>
                  <a:lnTo>
                    <a:pt x="108115" y="216242"/>
                  </a:lnTo>
                  <a:close/>
                </a:path>
                <a:path w="108584" h="756920">
                  <a:moveTo>
                    <a:pt x="108115" y="0"/>
                  </a:moveTo>
                  <a:lnTo>
                    <a:pt x="81089" y="0"/>
                  </a:lnTo>
                  <a:lnTo>
                    <a:pt x="81089" y="54051"/>
                  </a:lnTo>
                  <a:lnTo>
                    <a:pt x="81089" y="108115"/>
                  </a:lnTo>
                  <a:lnTo>
                    <a:pt x="81089" y="189204"/>
                  </a:lnTo>
                  <a:lnTo>
                    <a:pt x="108115" y="189204"/>
                  </a:lnTo>
                  <a:lnTo>
                    <a:pt x="108115" y="108115"/>
                  </a:lnTo>
                  <a:lnTo>
                    <a:pt x="108115" y="54063"/>
                  </a:lnTo>
                  <a:lnTo>
                    <a:pt x="10811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06203" y="18149112"/>
            <a:ext cx="1382241" cy="498275"/>
          </a:xfrm>
          <a:prstGeom prst="rect">
            <a:avLst/>
          </a:prstGeom>
        </p:spPr>
        <p:txBody>
          <a:bodyPr vert="horz" wrap="square" lIns="0" tIns="106106" rIns="0" bIns="0" rtlCol="0">
            <a:spAutoFit/>
          </a:bodyPr>
          <a:lstStyle/>
          <a:p>
            <a:pPr marL="19119">
              <a:spcBef>
                <a:spcPts val="835"/>
              </a:spcBef>
            </a:pPr>
            <a:r>
              <a:rPr sz="979" b="1" dirty="0">
                <a:solidFill>
                  <a:srgbClr val="231F20"/>
                </a:solidFill>
                <a:latin typeface="Inter SemiBold"/>
                <a:cs typeface="Inter SemiBold"/>
              </a:rPr>
              <a:t>Skann</a:t>
            </a:r>
            <a:r>
              <a:rPr sz="979" b="1" spc="10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79" b="1" dirty="0">
                <a:solidFill>
                  <a:srgbClr val="231F20"/>
                </a:solidFill>
                <a:latin typeface="Inter SemiBold"/>
                <a:cs typeface="Inter SemiBold"/>
              </a:rPr>
              <a:t>for</a:t>
            </a:r>
            <a:r>
              <a:rPr sz="979" b="1" spc="11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79" b="1" dirty="0">
                <a:solidFill>
                  <a:srgbClr val="231F20"/>
                </a:solidFill>
                <a:latin typeface="Inter SemiBold"/>
                <a:cs typeface="Inter SemiBold"/>
              </a:rPr>
              <a:t>å</a:t>
            </a:r>
            <a:r>
              <a:rPr sz="979" b="1" spc="10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79" b="1" dirty="0">
                <a:solidFill>
                  <a:srgbClr val="231F20"/>
                </a:solidFill>
                <a:latin typeface="Inter SemiBold"/>
                <a:cs typeface="Inter SemiBold"/>
              </a:rPr>
              <a:t>lese</a:t>
            </a:r>
            <a:r>
              <a:rPr sz="979" b="1" spc="11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979" b="1" spc="-30" dirty="0">
                <a:solidFill>
                  <a:srgbClr val="231F20"/>
                </a:solidFill>
                <a:latin typeface="Inter SemiBold"/>
                <a:cs typeface="Inter SemiBold"/>
              </a:rPr>
              <a:t>mer.</a:t>
            </a:r>
            <a:endParaRPr sz="979">
              <a:latin typeface="Inter SemiBold"/>
              <a:cs typeface="Inter SemiBold"/>
            </a:endParaRPr>
          </a:p>
          <a:p>
            <a:pPr marL="19119">
              <a:spcBef>
                <a:spcPts val="691"/>
              </a:spcBef>
            </a:pPr>
            <a:r>
              <a:rPr sz="979" dirty="0">
                <a:solidFill>
                  <a:srgbClr val="231F20"/>
                </a:solidFill>
                <a:latin typeface="Inter"/>
                <a:cs typeface="Inter"/>
              </a:rPr>
              <a:t>Scan</a:t>
            </a:r>
            <a:r>
              <a:rPr sz="979" spc="13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79" dirty="0">
                <a:solidFill>
                  <a:srgbClr val="231F20"/>
                </a:solidFill>
                <a:latin typeface="Inter"/>
                <a:cs typeface="Inter"/>
              </a:rPr>
              <a:t>to</a:t>
            </a:r>
            <a:r>
              <a:rPr sz="979" spc="13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79" dirty="0">
                <a:solidFill>
                  <a:srgbClr val="231F20"/>
                </a:solidFill>
                <a:latin typeface="Inter"/>
                <a:cs typeface="Inter"/>
              </a:rPr>
              <a:t>read</a:t>
            </a:r>
            <a:r>
              <a:rPr sz="979" spc="13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979" spc="-15" dirty="0">
                <a:solidFill>
                  <a:srgbClr val="231F20"/>
                </a:solidFill>
                <a:latin typeface="Inter"/>
                <a:cs typeface="Inter"/>
              </a:rPr>
              <a:t>more.</a:t>
            </a:r>
            <a:endParaRPr sz="979">
              <a:latin typeface="Inter"/>
              <a:cs typeface="Inter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5128" y="5113818"/>
            <a:ext cx="2180422" cy="1540106"/>
          </a:xfrm>
          <a:prstGeom prst="rect">
            <a:avLst/>
          </a:prstGeom>
        </p:spPr>
        <p:txBody>
          <a:bodyPr vert="horz" wrap="square" lIns="0" tIns="19118" rIns="0" bIns="0" rtlCol="0">
            <a:spAutoFit/>
          </a:bodyPr>
          <a:lstStyle/>
          <a:p>
            <a:pPr marL="255233" marR="243762" algn="ctr">
              <a:lnSpc>
                <a:spcPct val="110700"/>
              </a:lnSpc>
              <a:spcBef>
                <a:spcPts val="151"/>
              </a:spcBef>
            </a:pP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Veiviser</a:t>
            </a:r>
            <a:r>
              <a:rPr sz="1806" b="1" spc="-7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til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kulturminner</a:t>
            </a:r>
            <a:r>
              <a:rPr sz="1806" b="1" spc="1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75" dirty="0">
                <a:solidFill>
                  <a:srgbClr val="231F20"/>
                </a:solidFill>
                <a:latin typeface="Inter SemiBold"/>
                <a:cs typeface="Inter SemiBold"/>
              </a:rPr>
              <a:t>i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6">
              <a:latin typeface="Inter SemiBold"/>
              <a:cs typeface="Inter SemiBold"/>
            </a:endParaRPr>
          </a:p>
          <a:p>
            <a:pPr marL="19119" marR="7647" algn="ctr">
              <a:lnSpc>
                <a:spcPct val="110700"/>
              </a:lnSpc>
            </a:pP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gjennom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ti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tusen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endParaRPr sz="1806">
              <a:latin typeface="Inter SemiBold"/>
              <a:cs typeface="Inter Semi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5324" y="19399557"/>
            <a:ext cx="1979682" cy="286782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4783" rIns="0" bIns="0" rtlCol="0">
            <a:spAutoFit/>
          </a:bodyPr>
          <a:lstStyle/>
          <a:p>
            <a:pPr marL="542012">
              <a:spcBef>
                <a:spcPts val="1061"/>
              </a:spcBef>
            </a:pPr>
            <a:r>
              <a:rPr sz="979" spc="-15" dirty="0">
                <a:solidFill>
                  <a:srgbClr val="EFEDE8"/>
                </a:solidFill>
                <a:latin typeface="Inter"/>
                <a:cs typeface="Inter"/>
              </a:rPr>
              <a:t>Kommunelogo</a:t>
            </a:r>
            <a:endParaRPr sz="979">
              <a:latin typeface="Inter"/>
              <a:cs typeface="Inter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5324" y="20008050"/>
            <a:ext cx="1979682" cy="286782"/>
          </a:xfrm>
          <a:prstGeom prst="rect">
            <a:avLst/>
          </a:prstGeom>
          <a:solidFill>
            <a:srgbClr val="636466"/>
          </a:solidFill>
        </p:spPr>
        <p:txBody>
          <a:bodyPr vert="horz" wrap="square" lIns="0" tIns="134783" rIns="0" bIns="0" rtlCol="0">
            <a:spAutoFit/>
          </a:bodyPr>
          <a:lstStyle/>
          <a:p>
            <a:pPr marL="654811">
              <a:spcBef>
                <a:spcPts val="1061"/>
              </a:spcBef>
            </a:pPr>
            <a:r>
              <a:rPr sz="979" spc="-15" dirty="0">
                <a:solidFill>
                  <a:srgbClr val="EFEDE8"/>
                </a:solidFill>
                <a:latin typeface="Inter"/>
                <a:cs typeface="Inter"/>
              </a:rPr>
              <a:t>Fylkeslogo</a:t>
            </a:r>
            <a:endParaRPr sz="979">
              <a:latin typeface="Inter"/>
              <a:cs typeface="Inter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157250" y="4323052"/>
            <a:ext cx="4822548" cy="4233211"/>
          </a:xfrm>
          <a:prstGeom prst="rect">
            <a:avLst/>
          </a:prstGeom>
        </p:spPr>
        <p:txBody>
          <a:bodyPr vert="horz" wrap="square" lIns="0" tIns="18162" rIns="0" bIns="0" rtlCol="0">
            <a:spAutoFit/>
          </a:bodyPr>
          <a:lstStyle/>
          <a:p>
            <a:pPr marL="19119" marR="836438">
              <a:spcBef>
                <a:spcPts val="143"/>
              </a:spcBef>
            </a:pPr>
            <a:r>
              <a:rPr sz="7000" spc="-181" dirty="0">
                <a:solidFill>
                  <a:srgbClr val="231F20"/>
                </a:solidFill>
                <a:latin typeface="Infini"/>
                <a:cs typeface="Infini"/>
              </a:rPr>
              <a:t>Overskrift </a:t>
            </a:r>
            <a:r>
              <a:rPr sz="7000" spc="-15" dirty="0">
                <a:solidFill>
                  <a:srgbClr val="231F20"/>
                </a:solidFill>
                <a:latin typeface="Infini"/>
                <a:cs typeface="Infini"/>
              </a:rPr>
              <a:t>norsk</a:t>
            </a:r>
            <a:endParaRPr sz="7000">
              <a:latin typeface="Infini"/>
              <a:cs typeface="Infini"/>
            </a:endParaRPr>
          </a:p>
          <a:p>
            <a:pPr marL="19119" marR="7647">
              <a:lnSpc>
                <a:spcPts val="2002"/>
              </a:lnSpc>
              <a:spcBef>
                <a:spcPts val="5638"/>
              </a:spcBef>
            </a:pP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formidlings-og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veivi-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ser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6">
              <a:latin typeface="Inter SemiBold"/>
              <a:cs typeface="Inter SemiBold"/>
            </a:endParaRPr>
          </a:p>
          <a:p>
            <a:pPr marL="19119">
              <a:spcBef>
                <a:spcPts val="286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90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endParaRPr sz="1806">
              <a:latin typeface="Inter SemiBold"/>
              <a:cs typeface="Inter Semi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157249" y="8865143"/>
            <a:ext cx="4887549" cy="2101548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173023">
              <a:lnSpc>
                <a:spcPts val="2002"/>
              </a:lnSpc>
              <a:spcBef>
                <a:spcPts val="38"/>
              </a:spcBef>
            </a:pP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tilrettela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kulturstier,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utstillinger.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det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infor-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masjonsbrosjyre med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historisk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stoff om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hvert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pro-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sjektene. Høsten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2003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om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83"/>
              </a:spcBef>
            </a:pP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188"/>
              </a:spcBef>
            </a:pP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505">
              <a:latin typeface="Inter"/>
              <a:cs typeface="Inter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157249" y="11226404"/>
            <a:ext cx="4887549" cy="2342127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427300">
              <a:lnSpc>
                <a:spcPts val="2002"/>
              </a:lnSpc>
              <a:spcBef>
                <a:spcPts val="38"/>
              </a:spcBef>
            </a:pP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kulturpro-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grammet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5" spc="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Nord-Norge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90"/>
              </a:spcBef>
            </a:pPr>
            <a:r>
              <a:rPr sz="1505" spc="-98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505" spc="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50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50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endParaRPr sz="1505">
              <a:latin typeface="Inter"/>
              <a:cs typeface="Inter"/>
            </a:endParaRPr>
          </a:p>
          <a:p>
            <a:pPr marL="19119" marR="94637">
              <a:lnSpc>
                <a:spcPct val="110700"/>
              </a:lnSpc>
            </a:pP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var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presentere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et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tverrsnitt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nordnorsk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kulturhis-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torie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ble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med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75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lokalhistorikere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505">
              <a:latin typeface="Inter"/>
              <a:cs typeface="Inter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157249" y="13841564"/>
            <a:ext cx="4862696" cy="2351425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7647">
              <a:lnSpc>
                <a:spcPts val="2002"/>
              </a:lnSpc>
              <a:spcBef>
                <a:spcPts val="38"/>
              </a:spcBef>
            </a:pP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Asitatquibea volorepratem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accusam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eost, corios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dolo-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rep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fugitatempel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dolupta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quo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audi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con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plant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imendig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nihit,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ipsam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assundi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gniatem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facimost,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unt vo-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luptates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exeriam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res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molor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rehendicimus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to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vel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esti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nim et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voles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qui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con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molorro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comnihi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tiatus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everem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fuga.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Am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quiatur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dolliquo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om-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doloria des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miliqua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endParaRPr sz="1505">
              <a:latin typeface="Inter"/>
              <a:cs typeface="Inter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735028" y="4323052"/>
            <a:ext cx="4822548" cy="4233211"/>
          </a:xfrm>
          <a:prstGeom prst="rect">
            <a:avLst/>
          </a:prstGeom>
        </p:spPr>
        <p:txBody>
          <a:bodyPr vert="horz" wrap="square" lIns="0" tIns="18162" rIns="0" bIns="0" rtlCol="0">
            <a:spAutoFit/>
          </a:bodyPr>
          <a:lstStyle/>
          <a:p>
            <a:pPr marL="19119" marR="836438">
              <a:spcBef>
                <a:spcPts val="143"/>
              </a:spcBef>
            </a:pPr>
            <a:r>
              <a:rPr sz="7000" spc="-181" dirty="0">
                <a:solidFill>
                  <a:srgbClr val="231F20"/>
                </a:solidFill>
                <a:latin typeface="Infini"/>
                <a:cs typeface="Infini"/>
              </a:rPr>
              <a:t>Overskrift </a:t>
            </a:r>
            <a:r>
              <a:rPr sz="7000" spc="-15" dirty="0">
                <a:solidFill>
                  <a:srgbClr val="231F20"/>
                </a:solidFill>
                <a:latin typeface="Infini"/>
                <a:cs typeface="Infini"/>
              </a:rPr>
              <a:t>samisk</a:t>
            </a:r>
            <a:endParaRPr sz="7000">
              <a:latin typeface="Infini"/>
              <a:cs typeface="Infini"/>
            </a:endParaRPr>
          </a:p>
          <a:p>
            <a:pPr marL="19119" marR="7647">
              <a:lnSpc>
                <a:spcPts val="2002"/>
              </a:lnSpc>
              <a:spcBef>
                <a:spcPts val="5638"/>
              </a:spcBef>
            </a:pP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formidlings-og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veivi-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ser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6">
              <a:latin typeface="Inter SemiBold"/>
              <a:cs typeface="Inter SemiBold"/>
            </a:endParaRPr>
          </a:p>
          <a:p>
            <a:pPr marL="19119">
              <a:spcBef>
                <a:spcPts val="286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90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endParaRPr sz="1806">
              <a:latin typeface="Inter SemiBold"/>
              <a:cs typeface="Inter 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735029" y="8865143"/>
            <a:ext cx="4887549" cy="2101548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173023">
              <a:lnSpc>
                <a:spcPts val="2002"/>
              </a:lnSpc>
              <a:spcBef>
                <a:spcPts val="38"/>
              </a:spcBef>
            </a:pP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tilrettela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kulturstier,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utstillinger.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det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infor-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masjonsbrosjyre med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historisk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stoff om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hvert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pro-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sjektene. Høsten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2003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om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83"/>
              </a:spcBef>
            </a:pP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188"/>
              </a:spcBef>
            </a:pP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505">
              <a:latin typeface="Inter"/>
              <a:cs typeface="Inter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735029" y="11226404"/>
            <a:ext cx="4887549" cy="2342127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427300">
              <a:lnSpc>
                <a:spcPts val="2002"/>
              </a:lnSpc>
              <a:spcBef>
                <a:spcPts val="38"/>
              </a:spcBef>
            </a:pP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kulturpro-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grammet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5" spc="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Nord-Norge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90"/>
              </a:spcBef>
            </a:pPr>
            <a:r>
              <a:rPr sz="1505" spc="-98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505" spc="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50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50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endParaRPr sz="1505">
              <a:latin typeface="Inter"/>
              <a:cs typeface="Inter"/>
            </a:endParaRPr>
          </a:p>
          <a:p>
            <a:pPr marL="19119" marR="94637">
              <a:lnSpc>
                <a:spcPct val="110700"/>
              </a:lnSpc>
            </a:pP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var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presentere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et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tverrsnitt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nordnorsk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kulturhis-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torie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ble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med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75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lokalhistorikere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505">
              <a:latin typeface="Inter"/>
              <a:cs typeface="Inter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735028" y="13841564"/>
            <a:ext cx="4862696" cy="2351425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7647">
              <a:lnSpc>
                <a:spcPts val="2002"/>
              </a:lnSpc>
              <a:spcBef>
                <a:spcPts val="38"/>
              </a:spcBef>
            </a:pP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Asitatquibea volorepratem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accusam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eost, corios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dolo-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rep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fugitatempel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dolupta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quo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audi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con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plant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imendig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nihit,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ipsam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assundi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gniatem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facimost,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unt vo-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luptates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exeriam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res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molor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rehendicimus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to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vel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esti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nim et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voles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qui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con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molorro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comnihi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tiatus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everem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fuga.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Am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quiatur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dolliquo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om-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doloria des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miliqua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endParaRPr sz="1505">
              <a:latin typeface="Inter"/>
              <a:cs typeface="Inter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312811" y="4323052"/>
            <a:ext cx="4822548" cy="4233211"/>
          </a:xfrm>
          <a:prstGeom prst="rect">
            <a:avLst/>
          </a:prstGeom>
        </p:spPr>
        <p:txBody>
          <a:bodyPr vert="horz" wrap="square" lIns="0" tIns="18162" rIns="0" bIns="0" rtlCol="0">
            <a:spAutoFit/>
          </a:bodyPr>
          <a:lstStyle/>
          <a:p>
            <a:pPr marL="19119" marR="836438">
              <a:spcBef>
                <a:spcPts val="143"/>
              </a:spcBef>
            </a:pPr>
            <a:r>
              <a:rPr sz="7000" spc="-181" dirty="0">
                <a:solidFill>
                  <a:srgbClr val="231F20"/>
                </a:solidFill>
                <a:latin typeface="Infini"/>
                <a:cs typeface="Infini"/>
              </a:rPr>
              <a:t>Overskrift </a:t>
            </a:r>
            <a:r>
              <a:rPr sz="7000" spc="-38" dirty="0">
                <a:solidFill>
                  <a:srgbClr val="231F20"/>
                </a:solidFill>
                <a:latin typeface="Infini"/>
                <a:cs typeface="Infini"/>
              </a:rPr>
              <a:t>engelsk</a:t>
            </a:r>
            <a:endParaRPr sz="7000">
              <a:latin typeface="Infini"/>
              <a:cs typeface="Infini"/>
            </a:endParaRPr>
          </a:p>
          <a:p>
            <a:pPr marL="19119" marR="7647">
              <a:lnSpc>
                <a:spcPts val="2002"/>
              </a:lnSpc>
              <a:spcBef>
                <a:spcPts val="5638"/>
              </a:spcBef>
            </a:pP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mot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et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ambisiøst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formidlings-og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tilretteleggingsprosjekt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av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kulturminner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som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ble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påbegynt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1992.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Fotefar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er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en</a:t>
            </a:r>
            <a:r>
              <a:rPr sz="1806" b="1" spc="-6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veivi-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ser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10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000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år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med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historie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Norge</a:t>
            </a:r>
            <a:r>
              <a:rPr sz="1806" b="1" spc="-6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38" dirty="0">
                <a:solidFill>
                  <a:srgbClr val="231F20"/>
                </a:solidFill>
                <a:latin typeface="Inter SemiBold"/>
                <a:cs typeface="Inter SemiBold"/>
              </a:rPr>
              <a:t>og</a:t>
            </a:r>
            <a:endParaRPr sz="1806">
              <a:latin typeface="Inter SemiBold"/>
              <a:cs typeface="Inter SemiBold"/>
            </a:endParaRPr>
          </a:p>
          <a:p>
            <a:pPr marL="19119">
              <a:spcBef>
                <a:spcPts val="286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Namdalen</a:t>
            </a:r>
            <a:r>
              <a:rPr sz="1806" b="1" spc="-30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dirty="0">
                <a:solidFill>
                  <a:srgbClr val="231F20"/>
                </a:solidFill>
                <a:latin typeface="Inter SemiBold"/>
                <a:cs typeface="Inter SemiBold"/>
              </a:rPr>
              <a:t>i</a:t>
            </a:r>
            <a:r>
              <a:rPr sz="1806" b="1" spc="-23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90" dirty="0">
                <a:solidFill>
                  <a:srgbClr val="231F20"/>
                </a:solidFill>
                <a:latin typeface="Inter SemiBold"/>
                <a:cs typeface="Inter SemiBold"/>
              </a:rPr>
              <a:t>Nord-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Trøndelag.</a:t>
            </a:r>
            <a:endParaRPr sz="1806">
              <a:latin typeface="Inter SemiBold"/>
              <a:cs typeface="Inter Semi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312811" y="8865143"/>
            <a:ext cx="4887549" cy="2101548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173023">
              <a:lnSpc>
                <a:spcPts val="2002"/>
              </a:lnSpc>
              <a:spcBef>
                <a:spcPts val="38"/>
              </a:spcBef>
            </a:pP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Hver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landsdelens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103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kommuner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(i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1992)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tilrettela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kulturminner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kulturmiljøer,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enten</a:t>
            </a:r>
            <a:r>
              <a:rPr sz="1505" spc="-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kulturstier,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skilt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eller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utstillinger.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tillegg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har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det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blitt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laget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infor-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masjonsbrosjyre med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historisk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stoff om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hvert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pro-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sjektene. Høsten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2003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ble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boken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om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83"/>
              </a:spcBef>
            </a:pP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–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en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kulturhistorisk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reise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publisert.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Denne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praktboken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tar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188"/>
              </a:spcBef>
            </a:pP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utgangspunkt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i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disse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brosjyrene.</a:t>
            </a:r>
            <a:endParaRPr sz="1505">
              <a:latin typeface="Inter"/>
              <a:cs typeface="Inter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312811" y="11226404"/>
            <a:ext cx="4887549" cy="2342127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427300">
              <a:lnSpc>
                <a:spcPts val="2002"/>
              </a:lnSpc>
              <a:spcBef>
                <a:spcPts val="38"/>
              </a:spcBef>
            </a:pP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Fotefar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mot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nord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springer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ut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det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store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kulturpro-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grammet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Landsdelsutvalget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for</a:t>
            </a:r>
            <a:r>
              <a:rPr sz="1505" spc="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Nord-Norge</a:t>
            </a:r>
            <a:r>
              <a:rPr sz="1505" spc="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endParaRPr sz="1505">
              <a:latin typeface="Inter"/>
              <a:cs typeface="Inter"/>
            </a:endParaRPr>
          </a:p>
          <a:p>
            <a:pPr marL="19119">
              <a:spcBef>
                <a:spcPts val="90"/>
              </a:spcBef>
            </a:pPr>
            <a:r>
              <a:rPr sz="1505" spc="-98" dirty="0">
                <a:solidFill>
                  <a:srgbClr val="231F20"/>
                </a:solidFill>
                <a:latin typeface="Inter"/>
                <a:cs typeface="Inter"/>
              </a:rPr>
              <a:t>Nord-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Trøndelag</a:t>
            </a:r>
            <a:r>
              <a:rPr sz="1505" spc="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1988-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94.</a:t>
            </a:r>
            <a:r>
              <a:rPr sz="150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Hovedformålet</a:t>
            </a:r>
            <a:r>
              <a:rPr sz="150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med</a:t>
            </a:r>
            <a:r>
              <a:rPr sz="150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prosjektet</a:t>
            </a:r>
            <a:endParaRPr sz="1505">
              <a:latin typeface="Inter"/>
              <a:cs typeface="Inter"/>
            </a:endParaRPr>
          </a:p>
          <a:p>
            <a:pPr marL="19119" marR="94637">
              <a:lnSpc>
                <a:spcPct val="110700"/>
              </a:lnSpc>
            </a:pP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var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å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presentere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et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tverrsnitt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nordnorsk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kulturhis-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torie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gjennom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fysiske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minner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objekter.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Arbeidet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ble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koordinert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av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de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da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fire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(nå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tre)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fylkeskommunene,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med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deltagelse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fra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både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75" dirty="0">
                <a:solidFill>
                  <a:srgbClr val="231F20"/>
                </a:solidFill>
                <a:latin typeface="Inter"/>
                <a:cs typeface="Inter"/>
              </a:rPr>
              <a:t>kommuner,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museer,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lokalhistorikere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og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historielag,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samt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enkeltpersoner.</a:t>
            </a:r>
            <a:endParaRPr sz="1505">
              <a:latin typeface="Inter"/>
              <a:cs typeface="Inter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312811" y="13841564"/>
            <a:ext cx="4862696" cy="2351425"/>
          </a:xfrm>
          <a:prstGeom prst="rect">
            <a:avLst/>
          </a:prstGeom>
        </p:spPr>
        <p:txBody>
          <a:bodyPr vert="horz" wrap="square" lIns="0" tIns="39191" rIns="0" bIns="0" rtlCol="0">
            <a:spAutoFit/>
          </a:bodyPr>
          <a:lstStyle/>
          <a:p>
            <a:pPr marL="19119">
              <a:spcBef>
                <a:spcPts val="307"/>
              </a:spcBef>
            </a:pPr>
            <a:r>
              <a:rPr sz="1806" b="1" spc="-53" dirty="0">
                <a:solidFill>
                  <a:srgbClr val="231F20"/>
                </a:solidFill>
                <a:latin typeface="Inter SemiBold"/>
                <a:cs typeface="Inter SemiBold"/>
              </a:rPr>
              <a:t>Eksempel</a:t>
            </a:r>
            <a:r>
              <a:rPr sz="1806" b="1" spc="-4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806" b="1" spc="-15" dirty="0">
                <a:solidFill>
                  <a:srgbClr val="231F20"/>
                </a:solidFill>
                <a:latin typeface="Inter SemiBold"/>
                <a:cs typeface="Inter SemiBold"/>
              </a:rPr>
              <a:t>underoverskrift</a:t>
            </a:r>
            <a:endParaRPr sz="1806">
              <a:latin typeface="Inter SemiBold"/>
              <a:cs typeface="Inter SemiBold"/>
            </a:endParaRPr>
          </a:p>
          <a:p>
            <a:pPr marL="19119" marR="7647">
              <a:lnSpc>
                <a:spcPts val="2002"/>
              </a:lnSpc>
              <a:spcBef>
                <a:spcPts val="38"/>
              </a:spcBef>
            </a:pP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Asitatquibea volorepratem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accusam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eost, corios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dolo-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rep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erferem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fugitatempel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iliquam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faciisti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tet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est</a:t>
            </a:r>
            <a:r>
              <a:rPr sz="1505" spc="-2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dolupta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doloreh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endae.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Rem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quo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tem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net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audi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berferro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con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plant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imendig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nihit,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ipsam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assundi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gniatem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facimost,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unt vo-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luptates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nos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exeriam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res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ius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molor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rehendicimus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to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vel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esti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nim et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voles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qui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con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nobit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maionsequis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molorro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comnihi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tiatus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68" dirty="0">
                <a:solidFill>
                  <a:srgbClr val="231F20"/>
                </a:solidFill>
                <a:latin typeface="Inter"/>
                <a:cs typeface="Inter"/>
              </a:rPr>
              <a:t>everem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fuga.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0" dirty="0">
                <a:solidFill>
                  <a:srgbClr val="231F20"/>
                </a:solidFill>
                <a:latin typeface="Inter"/>
                <a:cs typeface="Inter"/>
              </a:rPr>
              <a:t>Am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quiatur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dirty="0">
                <a:solidFill>
                  <a:srgbClr val="231F20"/>
                </a:solidFill>
                <a:latin typeface="Inter"/>
                <a:cs typeface="Inter"/>
              </a:rPr>
              <a:t>a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dolliquo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om-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modi</a:t>
            </a:r>
            <a:r>
              <a:rPr sz="1505" spc="-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doloria des </a:t>
            </a:r>
            <a:r>
              <a:rPr sz="1505" spc="-60" dirty="0">
                <a:solidFill>
                  <a:srgbClr val="231F20"/>
                </a:solidFill>
                <a:latin typeface="Inter"/>
                <a:cs typeface="Inter"/>
              </a:rPr>
              <a:t>minvelent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505" spc="-38" dirty="0">
                <a:solidFill>
                  <a:srgbClr val="231F20"/>
                </a:solidFill>
                <a:latin typeface="Inter"/>
                <a:cs typeface="Inter"/>
              </a:rPr>
              <a:t>arias</a:t>
            </a:r>
            <a:r>
              <a:rPr sz="1505" spc="-45" dirty="0">
                <a:solidFill>
                  <a:srgbClr val="231F20"/>
                </a:solidFill>
                <a:latin typeface="Inter"/>
                <a:cs typeface="Inter"/>
              </a:rPr>
              <a:t> miliqua </a:t>
            </a:r>
            <a:r>
              <a:rPr sz="1505" spc="-15" dirty="0">
                <a:solidFill>
                  <a:srgbClr val="231F20"/>
                </a:solidFill>
                <a:latin typeface="Inter"/>
                <a:cs typeface="Inter"/>
              </a:rPr>
              <a:t>tquamet</a:t>
            </a:r>
            <a:endParaRPr sz="1505">
              <a:latin typeface="Inter"/>
              <a:cs typeface="Inter"/>
            </a:endParaRPr>
          </a:p>
        </p:txBody>
      </p:sp>
      <p:sp>
        <p:nvSpPr>
          <p:cNvPr id="32" name="object 32" descr="$PPTXTitle"/>
          <p:cNvSpPr txBox="1">
            <a:spLocks noGrp="1"/>
          </p:cNvSpPr>
          <p:nvPr>
            <p:ph type="title"/>
          </p:nvPr>
        </p:nvSpPr>
        <p:spPr>
          <a:xfrm>
            <a:off x="13157248" y="789158"/>
            <a:ext cx="23852858" cy="2787617"/>
          </a:xfrm>
          <a:prstGeom prst="rect">
            <a:avLst/>
          </a:prstGeom>
        </p:spPr>
        <p:txBody>
          <a:bodyPr vert="horz" wrap="square" lIns="0" tIns="19118" rIns="0" bIns="0" rtlCol="0">
            <a:spAutoFit/>
          </a:bodyPr>
          <a:lstStyle/>
          <a:p>
            <a:pPr marL="19119">
              <a:spcBef>
                <a:spcPts val="151"/>
              </a:spcBef>
            </a:pPr>
            <a:r>
              <a:rPr spc="-662" dirty="0"/>
              <a:t>H</a:t>
            </a:r>
            <a:r>
              <a:rPr spc="-790" dirty="0"/>
              <a:t>o</a:t>
            </a:r>
            <a:r>
              <a:rPr spc="-813" dirty="0"/>
              <a:t>v</a:t>
            </a:r>
            <a:r>
              <a:rPr spc="-640" dirty="0"/>
              <a:t>e</a:t>
            </a:r>
            <a:r>
              <a:rPr spc="-708" dirty="0"/>
              <a:t>d</a:t>
            </a:r>
            <a:r>
              <a:rPr spc="-790" dirty="0"/>
              <a:t>o</a:t>
            </a:r>
            <a:r>
              <a:rPr spc="-813" dirty="0"/>
              <a:t>v</a:t>
            </a:r>
            <a:r>
              <a:rPr spc="-723" dirty="0"/>
              <a:t>e</a:t>
            </a:r>
            <a:r>
              <a:rPr spc="-399" dirty="0"/>
              <a:t>r</a:t>
            </a:r>
            <a:r>
              <a:rPr spc="-798" dirty="0"/>
              <a:t>s</a:t>
            </a:r>
            <a:r>
              <a:rPr spc="-504" dirty="0"/>
              <a:t>k</a:t>
            </a:r>
            <a:r>
              <a:rPr spc="-625" dirty="0"/>
              <a:t>r</a:t>
            </a:r>
            <a:r>
              <a:rPr spc="-729" dirty="0"/>
              <a:t>i</a:t>
            </a:r>
            <a:r>
              <a:rPr spc="181" dirty="0"/>
              <a:t>f</a:t>
            </a:r>
            <a:r>
              <a:rPr spc="-45" dirty="0"/>
              <a:t>t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3157248" y="16802996"/>
            <a:ext cx="6274569" cy="533970"/>
          </a:xfrm>
          <a:prstGeom prst="rect">
            <a:avLst/>
          </a:prstGeom>
        </p:spPr>
        <p:txBody>
          <a:bodyPr vert="horz" wrap="square" lIns="0" tIns="65002" rIns="0" bIns="0" rtlCol="0">
            <a:spAutoFit/>
          </a:bodyPr>
          <a:lstStyle/>
          <a:p>
            <a:pPr marL="19119">
              <a:spcBef>
                <a:spcPts val="512"/>
              </a:spcBef>
            </a:pP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Mer</a:t>
            </a:r>
            <a:r>
              <a:rPr sz="1355" b="1" spc="9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plass</a:t>
            </a:r>
            <a:r>
              <a:rPr sz="1355" b="1" spc="9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til</a:t>
            </a:r>
            <a:r>
              <a:rPr sz="1355" b="1" spc="9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bildetekst</a:t>
            </a:r>
            <a:r>
              <a:rPr sz="1355" b="1" spc="9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eller</a:t>
            </a:r>
            <a:r>
              <a:rPr sz="1355" b="1" spc="9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kartforklaringer</a:t>
            </a:r>
            <a:r>
              <a:rPr sz="1355" b="1" spc="105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ved</a:t>
            </a:r>
            <a:r>
              <a:rPr sz="1355" b="1" spc="9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behov</a:t>
            </a:r>
            <a:r>
              <a:rPr sz="1355" b="1" spc="9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dirty="0">
                <a:solidFill>
                  <a:srgbClr val="231F20"/>
                </a:solidFill>
                <a:latin typeface="Inter SemiBold"/>
                <a:cs typeface="Inter SemiBold"/>
              </a:rPr>
              <a:t>under</a:t>
            </a:r>
            <a:r>
              <a:rPr sz="1355" b="1" spc="98" dirty="0">
                <a:solidFill>
                  <a:srgbClr val="231F20"/>
                </a:solidFill>
                <a:latin typeface="Inter SemiBold"/>
                <a:cs typeface="Inter SemiBold"/>
              </a:rPr>
              <a:t> </a:t>
            </a:r>
            <a:r>
              <a:rPr sz="1355" b="1" spc="-15" dirty="0">
                <a:solidFill>
                  <a:srgbClr val="231F20"/>
                </a:solidFill>
                <a:latin typeface="Inter SemiBold"/>
                <a:cs typeface="Inter SemiBold"/>
              </a:rPr>
              <a:t>tekstfeltet.</a:t>
            </a:r>
            <a:endParaRPr sz="1355">
              <a:latin typeface="Inter SemiBold"/>
              <a:cs typeface="Inter SemiBold"/>
            </a:endParaRPr>
          </a:p>
          <a:p>
            <a:pPr marL="19119">
              <a:spcBef>
                <a:spcPts val="376"/>
              </a:spcBef>
            </a:pP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Bildeteksten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må</a:t>
            </a:r>
            <a:r>
              <a:rPr sz="1355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være</a:t>
            </a:r>
            <a:r>
              <a:rPr sz="1355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på</a:t>
            </a:r>
            <a:r>
              <a:rPr sz="1355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alle</a:t>
            </a:r>
            <a:r>
              <a:rPr sz="1355" spc="45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språkene</a:t>
            </a:r>
            <a:r>
              <a:rPr sz="1355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dirty="0">
                <a:solidFill>
                  <a:srgbClr val="231F20"/>
                </a:solidFill>
                <a:latin typeface="Inter"/>
                <a:cs typeface="Inter"/>
              </a:rPr>
              <a:t>på</a:t>
            </a:r>
            <a:r>
              <a:rPr sz="1355" spc="53" dirty="0">
                <a:solidFill>
                  <a:srgbClr val="231F20"/>
                </a:solidFill>
                <a:latin typeface="Inter"/>
                <a:cs typeface="Inter"/>
              </a:rPr>
              <a:t> </a:t>
            </a:r>
            <a:r>
              <a:rPr sz="1355" spc="-15" dirty="0">
                <a:solidFill>
                  <a:srgbClr val="231F20"/>
                </a:solidFill>
                <a:latin typeface="Inter"/>
                <a:cs typeface="Inter"/>
              </a:rPr>
              <a:t>skiltet.</a:t>
            </a:r>
            <a:endParaRPr sz="1355">
              <a:latin typeface="Inter"/>
              <a:cs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9B85BB35-784A-4E20-B53F-D87E68D8AE21}"/>
</file>

<file path=customXml/itemProps2.xml><?xml version="1.0" encoding="utf-8"?>
<ds:datastoreItem xmlns:ds="http://schemas.openxmlformats.org/officeDocument/2006/customXml" ds:itemID="{472E09E5-9733-4BB9-B37F-4820F8AE7FC0}"/>
</file>

<file path=customXml/itemProps3.xml><?xml version="1.0" encoding="utf-8"?>
<ds:datastoreItem xmlns:ds="http://schemas.openxmlformats.org/officeDocument/2006/customXml" ds:itemID="{FFDAC83D-B733-49E1-AD2A-531D87D8733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742</Words>
  <Application>Microsoft Office PowerPoint</Application>
  <PresentationFormat>Egendefinert</PresentationFormat>
  <Paragraphs>49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Calibri</vt:lpstr>
      <vt:lpstr>Infini</vt:lpstr>
      <vt:lpstr>Inter</vt:lpstr>
      <vt:lpstr>Inter SemiBold</vt:lpstr>
      <vt:lpstr>Office Theme</vt:lpstr>
      <vt:lpstr>Hovedoverskrift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Silje Evjenth Bentsen</cp:lastModifiedBy>
  <cp:revision>1</cp:revision>
  <dcterms:created xsi:type="dcterms:W3CDTF">2026-06-23T14:03:29Z</dcterms:created>
  <dcterms:modified xsi:type="dcterms:W3CDTF">2026-06-23T14:04:16Z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