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slideLayouts/slideLayout4.xml" ContentType="application/vnd.openxmlformats-officedocument.presentationml.slideLayout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docMetadata/LabelInfo.xml" ContentType="application/vnd.ms-office.classificationlabels+xml"/>
  <Override PartName="/ppt/revisionInfo.xml" ContentType="application/vnd.ms-powerpoint.revisioninfo+xml"/>
  <Override PartName="/ppt/changesInfos/changesInfo1.xml" ContentType="application/vnd.ms-powerpoint.changes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42767250" cy="15119350"/>
  <p:notesSz cx="20104100" cy="7112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6123" userDrawn="1">
          <p15:clr>
            <a:srgbClr val="A4A3A4"/>
          </p15:clr>
        </p15:guide>
        <p15:guide id="2" pos="459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6CD044-08CE-413A-BADE-A1A7E75FDDE7}" v="1" dt="2026-06-23T14:13:33.092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5" d="100"/>
          <a:sy n="35" d="100"/>
        </p:scale>
        <p:origin x="-1896" y="660"/>
      </p:cViewPr>
      <p:guideLst>
        <p:guide orient="horz" pos="6123"/>
        <p:guide pos="459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11" Type="http://schemas.openxmlformats.org/officeDocument/2006/relationships/customXml" Target="../customXml/item3.xml"/><Relationship Id="rId5" Type="http://schemas.openxmlformats.org/officeDocument/2006/relationships/theme" Target="theme/theme1.xml"/><Relationship Id="rId10" Type="http://schemas.openxmlformats.org/officeDocument/2006/relationships/customXml" Target="../customXml/item2.xml"/><Relationship Id="rId4" Type="http://schemas.openxmlformats.org/officeDocument/2006/relationships/viewProps" Target="viewProps.xml"/><Relationship Id="rId9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lje Evjenth Bentsen" userId="23634ec2-7f24-4607-b1a3-704c29f8367e" providerId="ADAL" clId="{8335E605-F8F0-4181-B855-CDD6F37A438F}"/>
    <pc:docChg chg="modSld">
      <pc:chgData name="Silje Evjenth Bentsen" userId="23634ec2-7f24-4607-b1a3-704c29f8367e" providerId="ADAL" clId="{8335E605-F8F0-4181-B855-CDD6F37A438F}" dt="2026-06-23T14:13:43.314" v="1" actId="1076"/>
      <pc:docMkLst>
        <pc:docMk/>
      </pc:docMkLst>
      <pc:sldChg chg="modSp mod">
        <pc:chgData name="Silje Evjenth Bentsen" userId="23634ec2-7f24-4607-b1a3-704c29f8367e" providerId="ADAL" clId="{8335E605-F8F0-4181-B855-CDD6F37A438F}" dt="2026-06-23T14:13:43.314" v="1" actId="1076"/>
        <pc:sldMkLst>
          <pc:docMk/>
          <pc:sldMk cId="0" sldId="256"/>
        </pc:sldMkLst>
        <pc:spChg chg="mod">
          <ac:chgData name="Silje Evjenth Bentsen" userId="23634ec2-7f24-4607-b1a3-704c29f8367e" providerId="ADAL" clId="{8335E605-F8F0-4181-B855-CDD6F37A438F}" dt="2026-06-23T14:13:43.314" v="1" actId="1076"/>
          <ac:spMkLst>
            <pc:docMk/>
            <pc:sldMk cId="0" sldId="256"/>
            <ac:spMk id="17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207543" y="4686998"/>
            <a:ext cx="36352165" cy="27644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964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415088" y="8466836"/>
            <a:ext cx="2993707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804383" y="167049"/>
            <a:ext cx="15861433" cy="2764475"/>
          </a:xfrm>
        </p:spPr>
        <p:txBody>
          <a:bodyPr lIns="0" tIns="0" rIns="0" bIns="0"/>
          <a:lstStyle>
            <a:lvl1pPr>
              <a:defRPr sz="17964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804383" y="167049"/>
            <a:ext cx="15861433" cy="2764475"/>
          </a:xfrm>
        </p:spPr>
        <p:txBody>
          <a:bodyPr lIns="0" tIns="0" rIns="0" bIns="0"/>
          <a:lstStyle>
            <a:lvl1pPr>
              <a:defRPr sz="17964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138362" y="3477451"/>
            <a:ext cx="1860375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2025133" y="3477451"/>
            <a:ext cx="1860375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804383" y="167049"/>
            <a:ext cx="15861433" cy="2764475"/>
          </a:xfrm>
        </p:spPr>
        <p:txBody>
          <a:bodyPr lIns="0" tIns="0" rIns="0" bIns="0"/>
          <a:lstStyle>
            <a:lvl1pPr>
              <a:defRPr sz="17964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8107680" y="-22"/>
            <a:ext cx="24660736" cy="15109900"/>
          </a:xfrm>
          <a:custGeom>
            <a:avLst/>
            <a:gdLst/>
            <a:ahLst/>
            <a:cxnLst/>
            <a:rect l="l" t="t" r="r" b="b"/>
            <a:pathLst>
              <a:path w="11592560" h="7107555">
                <a:moveTo>
                  <a:pt x="0" y="7107512"/>
                </a:moveTo>
                <a:lnTo>
                  <a:pt x="11592005" y="7107512"/>
                </a:lnTo>
                <a:lnTo>
                  <a:pt x="11592005" y="0"/>
                </a:lnTo>
                <a:lnTo>
                  <a:pt x="0" y="0"/>
                </a:lnTo>
                <a:lnTo>
                  <a:pt x="0" y="7107512"/>
                </a:lnTo>
                <a:close/>
              </a:path>
            </a:pathLst>
          </a:custGeom>
          <a:solidFill>
            <a:srgbClr val="EFE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" y="-22"/>
            <a:ext cx="3599960" cy="15109900"/>
          </a:xfrm>
          <a:custGeom>
            <a:avLst/>
            <a:gdLst/>
            <a:ahLst/>
            <a:cxnLst/>
            <a:rect l="l" t="t" r="r" b="b"/>
            <a:pathLst>
              <a:path w="1692275" h="7107555">
                <a:moveTo>
                  <a:pt x="1692266" y="0"/>
                </a:moveTo>
                <a:lnTo>
                  <a:pt x="0" y="0"/>
                </a:lnTo>
                <a:lnTo>
                  <a:pt x="0" y="7107512"/>
                </a:lnTo>
                <a:lnTo>
                  <a:pt x="1692266" y="7107512"/>
                </a:lnTo>
                <a:lnTo>
                  <a:pt x="1692266" y="0"/>
                </a:lnTo>
                <a:close/>
              </a:path>
            </a:pathLst>
          </a:custGeom>
          <a:solidFill>
            <a:srgbClr val="FABFB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43030" y="452971"/>
            <a:ext cx="2709442" cy="3444163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729743" y="10530268"/>
            <a:ext cx="367426" cy="1179849"/>
          </a:xfrm>
          <a:custGeom>
            <a:avLst/>
            <a:gdLst/>
            <a:ahLst/>
            <a:cxnLst/>
            <a:rect l="l" t="t" r="r" b="b"/>
            <a:pathLst>
              <a:path w="172720" h="554989">
                <a:moveTo>
                  <a:pt x="19138" y="153085"/>
                </a:moveTo>
                <a:lnTo>
                  <a:pt x="0" y="153085"/>
                </a:lnTo>
                <a:lnTo>
                  <a:pt x="0" y="172212"/>
                </a:lnTo>
                <a:lnTo>
                  <a:pt x="19138" y="172212"/>
                </a:lnTo>
                <a:lnTo>
                  <a:pt x="19138" y="153085"/>
                </a:lnTo>
                <a:close/>
              </a:path>
              <a:path w="172720" h="554989">
                <a:moveTo>
                  <a:pt x="57404" y="459257"/>
                </a:moveTo>
                <a:lnTo>
                  <a:pt x="38265" y="459257"/>
                </a:lnTo>
                <a:lnTo>
                  <a:pt x="38265" y="516661"/>
                </a:lnTo>
                <a:lnTo>
                  <a:pt x="57404" y="516661"/>
                </a:lnTo>
                <a:lnTo>
                  <a:pt x="57404" y="459257"/>
                </a:lnTo>
                <a:close/>
              </a:path>
              <a:path w="172720" h="554989">
                <a:moveTo>
                  <a:pt x="57404" y="420979"/>
                </a:moveTo>
                <a:lnTo>
                  <a:pt x="38265" y="420979"/>
                </a:lnTo>
                <a:lnTo>
                  <a:pt x="19138" y="420979"/>
                </a:lnTo>
                <a:lnTo>
                  <a:pt x="0" y="420979"/>
                </a:lnTo>
                <a:lnTo>
                  <a:pt x="0" y="554926"/>
                </a:lnTo>
                <a:lnTo>
                  <a:pt x="19138" y="554926"/>
                </a:lnTo>
                <a:lnTo>
                  <a:pt x="38265" y="554926"/>
                </a:lnTo>
                <a:lnTo>
                  <a:pt x="57404" y="554926"/>
                </a:lnTo>
                <a:lnTo>
                  <a:pt x="57404" y="535800"/>
                </a:lnTo>
                <a:lnTo>
                  <a:pt x="38265" y="535800"/>
                </a:lnTo>
                <a:lnTo>
                  <a:pt x="19138" y="535800"/>
                </a:lnTo>
                <a:lnTo>
                  <a:pt x="19138" y="440118"/>
                </a:lnTo>
                <a:lnTo>
                  <a:pt x="38265" y="440118"/>
                </a:lnTo>
                <a:lnTo>
                  <a:pt x="57404" y="440118"/>
                </a:lnTo>
                <a:lnTo>
                  <a:pt x="57404" y="420979"/>
                </a:lnTo>
                <a:close/>
              </a:path>
              <a:path w="172720" h="554989">
                <a:moveTo>
                  <a:pt x="57404" y="363575"/>
                </a:moveTo>
                <a:lnTo>
                  <a:pt x="38265" y="363575"/>
                </a:lnTo>
                <a:lnTo>
                  <a:pt x="38265" y="344436"/>
                </a:lnTo>
                <a:lnTo>
                  <a:pt x="19138" y="344436"/>
                </a:lnTo>
                <a:lnTo>
                  <a:pt x="19138" y="325310"/>
                </a:lnTo>
                <a:lnTo>
                  <a:pt x="0" y="325310"/>
                </a:lnTo>
                <a:lnTo>
                  <a:pt x="0" y="401853"/>
                </a:lnTo>
                <a:lnTo>
                  <a:pt x="19138" y="401853"/>
                </a:lnTo>
                <a:lnTo>
                  <a:pt x="38265" y="401853"/>
                </a:lnTo>
                <a:lnTo>
                  <a:pt x="57404" y="401853"/>
                </a:lnTo>
                <a:lnTo>
                  <a:pt x="57404" y="363575"/>
                </a:lnTo>
                <a:close/>
              </a:path>
              <a:path w="172720" h="554989">
                <a:moveTo>
                  <a:pt x="57404" y="306171"/>
                </a:moveTo>
                <a:lnTo>
                  <a:pt x="38265" y="306171"/>
                </a:lnTo>
                <a:lnTo>
                  <a:pt x="38265" y="344436"/>
                </a:lnTo>
                <a:lnTo>
                  <a:pt x="57404" y="344436"/>
                </a:lnTo>
                <a:lnTo>
                  <a:pt x="57404" y="306171"/>
                </a:lnTo>
                <a:close/>
              </a:path>
              <a:path w="172720" h="554989">
                <a:moveTo>
                  <a:pt x="57404" y="229628"/>
                </a:moveTo>
                <a:lnTo>
                  <a:pt x="38265" y="229628"/>
                </a:lnTo>
                <a:lnTo>
                  <a:pt x="38265" y="267893"/>
                </a:lnTo>
                <a:lnTo>
                  <a:pt x="19138" y="267893"/>
                </a:lnTo>
                <a:lnTo>
                  <a:pt x="19138" y="306171"/>
                </a:lnTo>
                <a:lnTo>
                  <a:pt x="38265" y="306171"/>
                </a:lnTo>
                <a:lnTo>
                  <a:pt x="38265" y="267906"/>
                </a:lnTo>
                <a:lnTo>
                  <a:pt x="57404" y="267906"/>
                </a:lnTo>
                <a:lnTo>
                  <a:pt x="57404" y="229628"/>
                </a:lnTo>
                <a:close/>
              </a:path>
              <a:path w="172720" h="554989">
                <a:moveTo>
                  <a:pt x="57404" y="191350"/>
                </a:moveTo>
                <a:lnTo>
                  <a:pt x="38265" y="191350"/>
                </a:lnTo>
                <a:lnTo>
                  <a:pt x="38265" y="172224"/>
                </a:lnTo>
                <a:lnTo>
                  <a:pt x="19138" y="172224"/>
                </a:lnTo>
                <a:lnTo>
                  <a:pt x="19138" y="191350"/>
                </a:lnTo>
                <a:lnTo>
                  <a:pt x="0" y="191350"/>
                </a:lnTo>
                <a:lnTo>
                  <a:pt x="0" y="248767"/>
                </a:lnTo>
                <a:lnTo>
                  <a:pt x="19138" y="248767"/>
                </a:lnTo>
                <a:lnTo>
                  <a:pt x="19138" y="210489"/>
                </a:lnTo>
                <a:lnTo>
                  <a:pt x="38265" y="210489"/>
                </a:lnTo>
                <a:lnTo>
                  <a:pt x="57404" y="210489"/>
                </a:lnTo>
                <a:lnTo>
                  <a:pt x="57404" y="191350"/>
                </a:lnTo>
                <a:close/>
              </a:path>
              <a:path w="172720" h="554989">
                <a:moveTo>
                  <a:pt x="57404" y="38265"/>
                </a:moveTo>
                <a:lnTo>
                  <a:pt x="38265" y="38265"/>
                </a:lnTo>
                <a:lnTo>
                  <a:pt x="38265" y="76542"/>
                </a:lnTo>
                <a:lnTo>
                  <a:pt x="38265" y="95681"/>
                </a:lnTo>
                <a:lnTo>
                  <a:pt x="57404" y="95681"/>
                </a:lnTo>
                <a:lnTo>
                  <a:pt x="57404" y="76542"/>
                </a:lnTo>
                <a:lnTo>
                  <a:pt x="57404" y="38265"/>
                </a:lnTo>
                <a:close/>
              </a:path>
              <a:path w="172720" h="554989">
                <a:moveTo>
                  <a:pt x="57404" y="0"/>
                </a:moveTo>
                <a:lnTo>
                  <a:pt x="38265" y="0"/>
                </a:lnTo>
                <a:lnTo>
                  <a:pt x="19138" y="0"/>
                </a:lnTo>
                <a:lnTo>
                  <a:pt x="0" y="0"/>
                </a:lnTo>
                <a:lnTo>
                  <a:pt x="0" y="38265"/>
                </a:lnTo>
                <a:lnTo>
                  <a:pt x="0" y="76542"/>
                </a:lnTo>
                <a:lnTo>
                  <a:pt x="0" y="133946"/>
                </a:lnTo>
                <a:lnTo>
                  <a:pt x="19138" y="133946"/>
                </a:lnTo>
                <a:lnTo>
                  <a:pt x="38265" y="133946"/>
                </a:lnTo>
                <a:lnTo>
                  <a:pt x="57404" y="133946"/>
                </a:lnTo>
                <a:lnTo>
                  <a:pt x="57404" y="114820"/>
                </a:lnTo>
                <a:lnTo>
                  <a:pt x="38265" y="114820"/>
                </a:lnTo>
                <a:lnTo>
                  <a:pt x="19138" y="114820"/>
                </a:lnTo>
                <a:lnTo>
                  <a:pt x="19138" y="76542"/>
                </a:lnTo>
                <a:lnTo>
                  <a:pt x="19138" y="38265"/>
                </a:lnTo>
                <a:lnTo>
                  <a:pt x="19138" y="19126"/>
                </a:lnTo>
                <a:lnTo>
                  <a:pt x="38265" y="19126"/>
                </a:lnTo>
                <a:lnTo>
                  <a:pt x="57404" y="19126"/>
                </a:lnTo>
                <a:lnTo>
                  <a:pt x="57404" y="0"/>
                </a:lnTo>
                <a:close/>
              </a:path>
              <a:path w="172720" h="554989">
                <a:moveTo>
                  <a:pt x="76542" y="363575"/>
                </a:moveTo>
                <a:lnTo>
                  <a:pt x="57416" y="363575"/>
                </a:lnTo>
                <a:lnTo>
                  <a:pt x="57416" y="401853"/>
                </a:lnTo>
                <a:lnTo>
                  <a:pt x="76542" y="401853"/>
                </a:lnTo>
                <a:lnTo>
                  <a:pt x="76542" y="363575"/>
                </a:lnTo>
                <a:close/>
              </a:path>
              <a:path w="172720" h="554989">
                <a:moveTo>
                  <a:pt x="95681" y="459257"/>
                </a:moveTo>
                <a:lnTo>
                  <a:pt x="76542" y="459257"/>
                </a:lnTo>
                <a:lnTo>
                  <a:pt x="57416" y="459257"/>
                </a:lnTo>
                <a:lnTo>
                  <a:pt x="57416" y="516661"/>
                </a:lnTo>
                <a:lnTo>
                  <a:pt x="76542" y="516661"/>
                </a:lnTo>
                <a:lnTo>
                  <a:pt x="95681" y="516661"/>
                </a:lnTo>
                <a:lnTo>
                  <a:pt x="95681" y="459257"/>
                </a:lnTo>
                <a:close/>
              </a:path>
              <a:path w="172720" h="554989">
                <a:moveTo>
                  <a:pt x="95681" y="38265"/>
                </a:moveTo>
                <a:lnTo>
                  <a:pt x="76542" y="38265"/>
                </a:lnTo>
                <a:lnTo>
                  <a:pt x="57416" y="38265"/>
                </a:lnTo>
                <a:lnTo>
                  <a:pt x="57416" y="76542"/>
                </a:lnTo>
                <a:lnTo>
                  <a:pt x="57416" y="95681"/>
                </a:lnTo>
                <a:lnTo>
                  <a:pt x="76542" y="95681"/>
                </a:lnTo>
                <a:lnTo>
                  <a:pt x="95681" y="95681"/>
                </a:lnTo>
                <a:lnTo>
                  <a:pt x="95681" y="76542"/>
                </a:lnTo>
                <a:lnTo>
                  <a:pt x="95681" y="38265"/>
                </a:lnTo>
                <a:close/>
              </a:path>
              <a:path w="172720" h="554989">
                <a:moveTo>
                  <a:pt x="114808" y="535800"/>
                </a:moveTo>
                <a:lnTo>
                  <a:pt x="95681" y="535800"/>
                </a:lnTo>
                <a:lnTo>
                  <a:pt x="76542" y="535800"/>
                </a:lnTo>
                <a:lnTo>
                  <a:pt x="57416" y="535800"/>
                </a:lnTo>
                <a:lnTo>
                  <a:pt x="57416" y="554926"/>
                </a:lnTo>
                <a:lnTo>
                  <a:pt x="76542" y="554926"/>
                </a:lnTo>
                <a:lnTo>
                  <a:pt x="95681" y="554926"/>
                </a:lnTo>
                <a:lnTo>
                  <a:pt x="114808" y="554926"/>
                </a:lnTo>
                <a:lnTo>
                  <a:pt x="114808" y="535800"/>
                </a:lnTo>
                <a:close/>
              </a:path>
              <a:path w="172720" h="554989">
                <a:moveTo>
                  <a:pt x="114808" y="420979"/>
                </a:moveTo>
                <a:lnTo>
                  <a:pt x="95681" y="420979"/>
                </a:lnTo>
                <a:lnTo>
                  <a:pt x="76542" y="420979"/>
                </a:lnTo>
                <a:lnTo>
                  <a:pt x="57416" y="420979"/>
                </a:lnTo>
                <a:lnTo>
                  <a:pt x="57416" y="440118"/>
                </a:lnTo>
                <a:lnTo>
                  <a:pt x="76542" y="440118"/>
                </a:lnTo>
                <a:lnTo>
                  <a:pt x="95681" y="440118"/>
                </a:lnTo>
                <a:lnTo>
                  <a:pt x="114808" y="440118"/>
                </a:lnTo>
                <a:lnTo>
                  <a:pt x="114808" y="420979"/>
                </a:lnTo>
                <a:close/>
              </a:path>
              <a:path w="172720" h="554989">
                <a:moveTo>
                  <a:pt x="114808" y="344436"/>
                </a:moveTo>
                <a:lnTo>
                  <a:pt x="95681" y="344436"/>
                </a:lnTo>
                <a:lnTo>
                  <a:pt x="76542" y="344436"/>
                </a:lnTo>
                <a:lnTo>
                  <a:pt x="76542" y="363575"/>
                </a:lnTo>
                <a:lnTo>
                  <a:pt x="95681" y="363575"/>
                </a:lnTo>
                <a:lnTo>
                  <a:pt x="95681" y="382714"/>
                </a:lnTo>
                <a:lnTo>
                  <a:pt x="114808" y="382714"/>
                </a:lnTo>
                <a:lnTo>
                  <a:pt x="114808" y="344436"/>
                </a:lnTo>
                <a:close/>
              </a:path>
              <a:path w="172720" h="554989">
                <a:moveTo>
                  <a:pt x="114808" y="306171"/>
                </a:moveTo>
                <a:lnTo>
                  <a:pt x="95681" y="306171"/>
                </a:lnTo>
                <a:lnTo>
                  <a:pt x="95681" y="325297"/>
                </a:lnTo>
                <a:lnTo>
                  <a:pt x="114808" y="325297"/>
                </a:lnTo>
                <a:lnTo>
                  <a:pt x="114808" y="306171"/>
                </a:lnTo>
                <a:close/>
              </a:path>
              <a:path w="172720" h="554989">
                <a:moveTo>
                  <a:pt x="114808" y="153085"/>
                </a:moveTo>
                <a:lnTo>
                  <a:pt x="95681" y="153085"/>
                </a:lnTo>
                <a:lnTo>
                  <a:pt x="76542" y="153085"/>
                </a:lnTo>
                <a:lnTo>
                  <a:pt x="57416" y="153085"/>
                </a:lnTo>
                <a:lnTo>
                  <a:pt x="57416" y="172212"/>
                </a:lnTo>
                <a:lnTo>
                  <a:pt x="76542" y="172212"/>
                </a:lnTo>
                <a:lnTo>
                  <a:pt x="95681" y="172212"/>
                </a:lnTo>
                <a:lnTo>
                  <a:pt x="95681" y="191350"/>
                </a:lnTo>
                <a:lnTo>
                  <a:pt x="76542" y="191350"/>
                </a:lnTo>
                <a:lnTo>
                  <a:pt x="76542" y="229628"/>
                </a:lnTo>
                <a:lnTo>
                  <a:pt x="57416" y="229628"/>
                </a:lnTo>
                <a:lnTo>
                  <a:pt x="57416" y="344436"/>
                </a:lnTo>
                <a:lnTo>
                  <a:pt x="76542" y="344436"/>
                </a:lnTo>
                <a:lnTo>
                  <a:pt x="76542" y="287032"/>
                </a:lnTo>
                <a:lnTo>
                  <a:pt x="95681" y="287032"/>
                </a:lnTo>
                <a:lnTo>
                  <a:pt x="95681" y="267893"/>
                </a:lnTo>
                <a:lnTo>
                  <a:pt x="114808" y="267893"/>
                </a:lnTo>
                <a:lnTo>
                  <a:pt x="114808" y="153085"/>
                </a:lnTo>
                <a:close/>
              </a:path>
              <a:path w="172720" h="554989">
                <a:moveTo>
                  <a:pt x="114808" y="114820"/>
                </a:moveTo>
                <a:lnTo>
                  <a:pt x="95681" y="114820"/>
                </a:lnTo>
                <a:lnTo>
                  <a:pt x="76542" y="114820"/>
                </a:lnTo>
                <a:lnTo>
                  <a:pt x="57416" y="114820"/>
                </a:lnTo>
                <a:lnTo>
                  <a:pt x="57416" y="133946"/>
                </a:lnTo>
                <a:lnTo>
                  <a:pt x="76542" y="133946"/>
                </a:lnTo>
                <a:lnTo>
                  <a:pt x="95681" y="133946"/>
                </a:lnTo>
                <a:lnTo>
                  <a:pt x="114808" y="133946"/>
                </a:lnTo>
                <a:lnTo>
                  <a:pt x="114808" y="114820"/>
                </a:lnTo>
                <a:close/>
              </a:path>
              <a:path w="172720" h="554989">
                <a:moveTo>
                  <a:pt x="114808" y="0"/>
                </a:moveTo>
                <a:lnTo>
                  <a:pt x="95681" y="0"/>
                </a:lnTo>
                <a:lnTo>
                  <a:pt x="76542" y="0"/>
                </a:lnTo>
                <a:lnTo>
                  <a:pt x="57416" y="0"/>
                </a:lnTo>
                <a:lnTo>
                  <a:pt x="57416" y="19126"/>
                </a:lnTo>
                <a:lnTo>
                  <a:pt x="76542" y="19126"/>
                </a:lnTo>
                <a:lnTo>
                  <a:pt x="95681" y="19126"/>
                </a:lnTo>
                <a:lnTo>
                  <a:pt x="114808" y="19126"/>
                </a:lnTo>
                <a:lnTo>
                  <a:pt x="114808" y="0"/>
                </a:lnTo>
                <a:close/>
              </a:path>
              <a:path w="172720" h="554989">
                <a:moveTo>
                  <a:pt x="133946" y="420979"/>
                </a:moveTo>
                <a:lnTo>
                  <a:pt x="114820" y="420979"/>
                </a:lnTo>
                <a:lnTo>
                  <a:pt x="114820" y="554926"/>
                </a:lnTo>
                <a:lnTo>
                  <a:pt x="133946" y="554926"/>
                </a:lnTo>
                <a:lnTo>
                  <a:pt x="133946" y="420979"/>
                </a:lnTo>
                <a:close/>
              </a:path>
              <a:path w="172720" h="554989">
                <a:moveTo>
                  <a:pt x="133946" y="306171"/>
                </a:moveTo>
                <a:lnTo>
                  <a:pt x="114820" y="306171"/>
                </a:lnTo>
                <a:lnTo>
                  <a:pt x="114820" y="325297"/>
                </a:lnTo>
                <a:lnTo>
                  <a:pt x="133946" y="325297"/>
                </a:lnTo>
                <a:lnTo>
                  <a:pt x="133946" y="306171"/>
                </a:lnTo>
                <a:close/>
              </a:path>
              <a:path w="172720" h="554989">
                <a:moveTo>
                  <a:pt x="133946" y="267893"/>
                </a:moveTo>
                <a:lnTo>
                  <a:pt x="114820" y="267893"/>
                </a:lnTo>
                <a:lnTo>
                  <a:pt x="114820" y="287032"/>
                </a:lnTo>
                <a:lnTo>
                  <a:pt x="133946" y="287032"/>
                </a:lnTo>
                <a:lnTo>
                  <a:pt x="133946" y="267893"/>
                </a:lnTo>
                <a:close/>
              </a:path>
              <a:path w="172720" h="554989">
                <a:moveTo>
                  <a:pt x="133946" y="229628"/>
                </a:moveTo>
                <a:lnTo>
                  <a:pt x="114820" y="229628"/>
                </a:lnTo>
                <a:lnTo>
                  <a:pt x="114820" y="248767"/>
                </a:lnTo>
                <a:lnTo>
                  <a:pt x="133946" y="248767"/>
                </a:lnTo>
                <a:lnTo>
                  <a:pt x="133946" y="229628"/>
                </a:lnTo>
                <a:close/>
              </a:path>
              <a:path w="172720" h="554989">
                <a:moveTo>
                  <a:pt x="133946" y="191350"/>
                </a:moveTo>
                <a:lnTo>
                  <a:pt x="114820" y="191350"/>
                </a:lnTo>
                <a:lnTo>
                  <a:pt x="114820" y="210489"/>
                </a:lnTo>
                <a:lnTo>
                  <a:pt x="133946" y="210489"/>
                </a:lnTo>
                <a:lnTo>
                  <a:pt x="133946" y="191350"/>
                </a:lnTo>
                <a:close/>
              </a:path>
              <a:path w="172720" h="554989">
                <a:moveTo>
                  <a:pt x="133946" y="0"/>
                </a:moveTo>
                <a:lnTo>
                  <a:pt x="114820" y="0"/>
                </a:lnTo>
                <a:lnTo>
                  <a:pt x="114820" y="38265"/>
                </a:lnTo>
                <a:lnTo>
                  <a:pt x="114820" y="76542"/>
                </a:lnTo>
                <a:lnTo>
                  <a:pt x="114820" y="133946"/>
                </a:lnTo>
                <a:lnTo>
                  <a:pt x="133946" y="133946"/>
                </a:lnTo>
                <a:lnTo>
                  <a:pt x="133946" y="76542"/>
                </a:lnTo>
                <a:lnTo>
                  <a:pt x="133946" y="38265"/>
                </a:lnTo>
                <a:lnTo>
                  <a:pt x="133946" y="0"/>
                </a:lnTo>
                <a:close/>
              </a:path>
              <a:path w="172720" h="554989">
                <a:moveTo>
                  <a:pt x="153085" y="382714"/>
                </a:moveTo>
                <a:lnTo>
                  <a:pt x="133946" y="382714"/>
                </a:lnTo>
                <a:lnTo>
                  <a:pt x="114820" y="382714"/>
                </a:lnTo>
                <a:lnTo>
                  <a:pt x="114820" y="401853"/>
                </a:lnTo>
                <a:lnTo>
                  <a:pt x="133946" y="401853"/>
                </a:lnTo>
                <a:lnTo>
                  <a:pt x="153085" y="401853"/>
                </a:lnTo>
                <a:lnTo>
                  <a:pt x="153085" y="382714"/>
                </a:lnTo>
                <a:close/>
              </a:path>
              <a:path w="172720" h="554989">
                <a:moveTo>
                  <a:pt x="153085" y="344436"/>
                </a:moveTo>
                <a:lnTo>
                  <a:pt x="133946" y="344436"/>
                </a:lnTo>
                <a:lnTo>
                  <a:pt x="114820" y="344436"/>
                </a:lnTo>
                <a:lnTo>
                  <a:pt x="114820" y="363575"/>
                </a:lnTo>
                <a:lnTo>
                  <a:pt x="133946" y="363575"/>
                </a:lnTo>
                <a:lnTo>
                  <a:pt x="153085" y="363575"/>
                </a:lnTo>
                <a:lnTo>
                  <a:pt x="153085" y="344436"/>
                </a:lnTo>
                <a:close/>
              </a:path>
              <a:path w="172720" h="554989">
                <a:moveTo>
                  <a:pt x="153085" y="248767"/>
                </a:moveTo>
                <a:lnTo>
                  <a:pt x="133946" y="248767"/>
                </a:lnTo>
                <a:lnTo>
                  <a:pt x="133946" y="267893"/>
                </a:lnTo>
                <a:lnTo>
                  <a:pt x="153085" y="267893"/>
                </a:lnTo>
                <a:lnTo>
                  <a:pt x="153085" y="248767"/>
                </a:lnTo>
                <a:close/>
              </a:path>
              <a:path w="172720" h="554989">
                <a:moveTo>
                  <a:pt x="153085" y="153085"/>
                </a:moveTo>
                <a:lnTo>
                  <a:pt x="133946" y="153085"/>
                </a:lnTo>
                <a:lnTo>
                  <a:pt x="114820" y="153085"/>
                </a:lnTo>
                <a:lnTo>
                  <a:pt x="114820" y="172212"/>
                </a:lnTo>
                <a:lnTo>
                  <a:pt x="133946" y="172212"/>
                </a:lnTo>
                <a:lnTo>
                  <a:pt x="153085" y="172212"/>
                </a:lnTo>
                <a:lnTo>
                  <a:pt x="153085" y="153085"/>
                </a:lnTo>
                <a:close/>
              </a:path>
              <a:path w="172720" h="554989">
                <a:moveTo>
                  <a:pt x="172224" y="114820"/>
                </a:moveTo>
                <a:lnTo>
                  <a:pt x="153085" y="114820"/>
                </a:lnTo>
                <a:lnTo>
                  <a:pt x="153085" y="133946"/>
                </a:lnTo>
                <a:lnTo>
                  <a:pt x="172224" y="133946"/>
                </a:lnTo>
                <a:lnTo>
                  <a:pt x="172224" y="114820"/>
                </a:lnTo>
                <a:close/>
              </a:path>
              <a:path w="172720" h="554989">
                <a:moveTo>
                  <a:pt x="172224" y="76542"/>
                </a:moveTo>
                <a:lnTo>
                  <a:pt x="153085" y="76542"/>
                </a:lnTo>
                <a:lnTo>
                  <a:pt x="153085" y="95681"/>
                </a:lnTo>
                <a:lnTo>
                  <a:pt x="172224" y="95681"/>
                </a:lnTo>
                <a:lnTo>
                  <a:pt x="172224" y="76542"/>
                </a:lnTo>
                <a:close/>
              </a:path>
              <a:path w="172720" h="554989">
                <a:moveTo>
                  <a:pt x="172224" y="0"/>
                </a:moveTo>
                <a:lnTo>
                  <a:pt x="153085" y="0"/>
                </a:lnTo>
                <a:lnTo>
                  <a:pt x="153085" y="38265"/>
                </a:lnTo>
                <a:lnTo>
                  <a:pt x="153085" y="57404"/>
                </a:lnTo>
                <a:lnTo>
                  <a:pt x="172224" y="57404"/>
                </a:lnTo>
                <a:lnTo>
                  <a:pt x="172224" y="38265"/>
                </a:lnTo>
                <a:lnTo>
                  <a:pt x="17222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055402" y="10530268"/>
            <a:ext cx="407950" cy="1179849"/>
          </a:xfrm>
          <a:custGeom>
            <a:avLst/>
            <a:gdLst/>
            <a:ahLst/>
            <a:cxnLst/>
            <a:rect l="l" t="t" r="r" b="b"/>
            <a:pathLst>
              <a:path w="191770" h="554989">
                <a:moveTo>
                  <a:pt x="19138" y="191350"/>
                </a:moveTo>
                <a:lnTo>
                  <a:pt x="0" y="191350"/>
                </a:lnTo>
                <a:lnTo>
                  <a:pt x="0" y="210489"/>
                </a:lnTo>
                <a:lnTo>
                  <a:pt x="19138" y="210489"/>
                </a:lnTo>
                <a:lnTo>
                  <a:pt x="19138" y="191350"/>
                </a:lnTo>
                <a:close/>
              </a:path>
              <a:path w="191770" h="554989">
                <a:moveTo>
                  <a:pt x="19138" y="114820"/>
                </a:moveTo>
                <a:lnTo>
                  <a:pt x="0" y="114820"/>
                </a:lnTo>
                <a:lnTo>
                  <a:pt x="0" y="133946"/>
                </a:lnTo>
                <a:lnTo>
                  <a:pt x="19138" y="133946"/>
                </a:lnTo>
                <a:lnTo>
                  <a:pt x="19138" y="114820"/>
                </a:lnTo>
                <a:close/>
              </a:path>
              <a:path w="191770" h="554989">
                <a:moveTo>
                  <a:pt x="38277" y="210489"/>
                </a:moveTo>
                <a:lnTo>
                  <a:pt x="19138" y="210489"/>
                </a:lnTo>
                <a:lnTo>
                  <a:pt x="19138" y="229628"/>
                </a:lnTo>
                <a:lnTo>
                  <a:pt x="38277" y="229628"/>
                </a:lnTo>
                <a:lnTo>
                  <a:pt x="38277" y="210489"/>
                </a:lnTo>
                <a:close/>
              </a:path>
              <a:path w="191770" h="554989">
                <a:moveTo>
                  <a:pt x="57404" y="497535"/>
                </a:moveTo>
                <a:lnTo>
                  <a:pt x="38277" y="497535"/>
                </a:lnTo>
                <a:lnTo>
                  <a:pt x="19138" y="497535"/>
                </a:lnTo>
                <a:lnTo>
                  <a:pt x="19138" y="516661"/>
                </a:lnTo>
                <a:lnTo>
                  <a:pt x="38277" y="516661"/>
                </a:lnTo>
                <a:lnTo>
                  <a:pt x="38277" y="535800"/>
                </a:lnTo>
                <a:lnTo>
                  <a:pt x="19138" y="535800"/>
                </a:lnTo>
                <a:lnTo>
                  <a:pt x="0" y="535800"/>
                </a:lnTo>
                <a:lnTo>
                  <a:pt x="0" y="554926"/>
                </a:lnTo>
                <a:lnTo>
                  <a:pt x="19138" y="554926"/>
                </a:lnTo>
                <a:lnTo>
                  <a:pt x="38277" y="554926"/>
                </a:lnTo>
                <a:lnTo>
                  <a:pt x="57404" y="554939"/>
                </a:lnTo>
                <a:lnTo>
                  <a:pt x="57404" y="497535"/>
                </a:lnTo>
                <a:close/>
              </a:path>
              <a:path w="191770" h="554989">
                <a:moveTo>
                  <a:pt x="57404" y="38265"/>
                </a:moveTo>
                <a:lnTo>
                  <a:pt x="38277" y="38265"/>
                </a:lnTo>
                <a:lnTo>
                  <a:pt x="38277" y="57404"/>
                </a:lnTo>
                <a:lnTo>
                  <a:pt x="19138" y="57404"/>
                </a:lnTo>
                <a:lnTo>
                  <a:pt x="19138" y="76530"/>
                </a:lnTo>
                <a:lnTo>
                  <a:pt x="38277" y="76530"/>
                </a:lnTo>
                <a:lnTo>
                  <a:pt x="57404" y="76542"/>
                </a:lnTo>
                <a:lnTo>
                  <a:pt x="57404" y="38265"/>
                </a:lnTo>
                <a:close/>
              </a:path>
              <a:path w="191770" h="554989">
                <a:moveTo>
                  <a:pt x="57404" y="0"/>
                </a:moveTo>
                <a:lnTo>
                  <a:pt x="38277" y="0"/>
                </a:lnTo>
                <a:lnTo>
                  <a:pt x="38277" y="19126"/>
                </a:lnTo>
                <a:lnTo>
                  <a:pt x="57404" y="19126"/>
                </a:lnTo>
                <a:lnTo>
                  <a:pt x="57404" y="0"/>
                </a:lnTo>
                <a:close/>
              </a:path>
              <a:path w="191770" h="554989">
                <a:moveTo>
                  <a:pt x="114808" y="516661"/>
                </a:moveTo>
                <a:lnTo>
                  <a:pt x="95681" y="516661"/>
                </a:lnTo>
                <a:lnTo>
                  <a:pt x="95681" y="554939"/>
                </a:lnTo>
                <a:lnTo>
                  <a:pt x="114808" y="554939"/>
                </a:lnTo>
                <a:lnTo>
                  <a:pt x="114808" y="516661"/>
                </a:lnTo>
                <a:close/>
              </a:path>
              <a:path w="191770" h="554989">
                <a:moveTo>
                  <a:pt x="114808" y="287032"/>
                </a:moveTo>
                <a:lnTo>
                  <a:pt x="95681" y="287032"/>
                </a:lnTo>
                <a:lnTo>
                  <a:pt x="76542" y="287032"/>
                </a:lnTo>
                <a:lnTo>
                  <a:pt x="76542" y="363575"/>
                </a:lnTo>
                <a:lnTo>
                  <a:pt x="95681" y="363575"/>
                </a:lnTo>
                <a:lnTo>
                  <a:pt x="95681" y="401853"/>
                </a:lnTo>
                <a:lnTo>
                  <a:pt x="76542" y="401853"/>
                </a:lnTo>
                <a:lnTo>
                  <a:pt x="76542" y="420979"/>
                </a:lnTo>
                <a:lnTo>
                  <a:pt x="95681" y="420979"/>
                </a:lnTo>
                <a:lnTo>
                  <a:pt x="95681" y="440118"/>
                </a:lnTo>
                <a:lnTo>
                  <a:pt x="76542" y="440118"/>
                </a:lnTo>
                <a:lnTo>
                  <a:pt x="76542" y="420979"/>
                </a:lnTo>
                <a:lnTo>
                  <a:pt x="57404" y="420979"/>
                </a:lnTo>
                <a:lnTo>
                  <a:pt x="38277" y="420979"/>
                </a:lnTo>
                <a:lnTo>
                  <a:pt x="19138" y="420979"/>
                </a:lnTo>
                <a:lnTo>
                  <a:pt x="19138" y="401853"/>
                </a:lnTo>
                <a:lnTo>
                  <a:pt x="38277" y="401853"/>
                </a:lnTo>
                <a:lnTo>
                  <a:pt x="57404" y="401853"/>
                </a:lnTo>
                <a:lnTo>
                  <a:pt x="76542" y="401853"/>
                </a:lnTo>
                <a:lnTo>
                  <a:pt x="76542" y="363575"/>
                </a:lnTo>
                <a:lnTo>
                  <a:pt x="57404" y="363575"/>
                </a:lnTo>
                <a:lnTo>
                  <a:pt x="38277" y="363575"/>
                </a:lnTo>
                <a:lnTo>
                  <a:pt x="38277" y="382714"/>
                </a:lnTo>
                <a:lnTo>
                  <a:pt x="19138" y="382714"/>
                </a:lnTo>
                <a:lnTo>
                  <a:pt x="0" y="382714"/>
                </a:lnTo>
                <a:lnTo>
                  <a:pt x="0" y="497535"/>
                </a:lnTo>
                <a:lnTo>
                  <a:pt x="19138" y="497535"/>
                </a:lnTo>
                <a:lnTo>
                  <a:pt x="19138" y="440118"/>
                </a:lnTo>
                <a:lnTo>
                  <a:pt x="38277" y="440118"/>
                </a:lnTo>
                <a:lnTo>
                  <a:pt x="38277" y="478396"/>
                </a:lnTo>
                <a:lnTo>
                  <a:pt x="57404" y="478396"/>
                </a:lnTo>
                <a:lnTo>
                  <a:pt x="57404" y="459257"/>
                </a:lnTo>
                <a:lnTo>
                  <a:pt x="76542" y="459257"/>
                </a:lnTo>
                <a:lnTo>
                  <a:pt x="76542" y="478396"/>
                </a:lnTo>
                <a:lnTo>
                  <a:pt x="57404" y="478396"/>
                </a:lnTo>
                <a:lnTo>
                  <a:pt x="57404" y="497522"/>
                </a:lnTo>
                <a:lnTo>
                  <a:pt x="76542" y="497522"/>
                </a:lnTo>
                <a:lnTo>
                  <a:pt x="76542" y="516661"/>
                </a:lnTo>
                <a:lnTo>
                  <a:pt x="95681" y="516661"/>
                </a:lnTo>
                <a:lnTo>
                  <a:pt x="95681" y="497535"/>
                </a:lnTo>
                <a:lnTo>
                  <a:pt x="114808" y="497535"/>
                </a:lnTo>
                <a:lnTo>
                  <a:pt x="114808" y="344436"/>
                </a:lnTo>
                <a:lnTo>
                  <a:pt x="95681" y="344436"/>
                </a:lnTo>
                <a:lnTo>
                  <a:pt x="95681" y="306171"/>
                </a:lnTo>
                <a:lnTo>
                  <a:pt x="114808" y="306171"/>
                </a:lnTo>
                <a:lnTo>
                  <a:pt x="114808" y="287032"/>
                </a:lnTo>
                <a:close/>
              </a:path>
              <a:path w="191770" h="554989">
                <a:moveTo>
                  <a:pt x="114808" y="229628"/>
                </a:moveTo>
                <a:lnTo>
                  <a:pt x="95681" y="229628"/>
                </a:lnTo>
                <a:lnTo>
                  <a:pt x="76542" y="229628"/>
                </a:lnTo>
                <a:lnTo>
                  <a:pt x="76542" y="191350"/>
                </a:lnTo>
                <a:lnTo>
                  <a:pt x="57404" y="191350"/>
                </a:lnTo>
                <a:lnTo>
                  <a:pt x="57404" y="172224"/>
                </a:lnTo>
                <a:lnTo>
                  <a:pt x="38277" y="172224"/>
                </a:lnTo>
                <a:lnTo>
                  <a:pt x="38277" y="210489"/>
                </a:lnTo>
                <a:lnTo>
                  <a:pt x="57404" y="210489"/>
                </a:lnTo>
                <a:lnTo>
                  <a:pt x="57404" y="229628"/>
                </a:lnTo>
                <a:lnTo>
                  <a:pt x="38277" y="229628"/>
                </a:lnTo>
                <a:lnTo>
                  <a:pt x="38277" y="248767"/>
                </a:lnTo>
                <a:lnTo>
                  <a:pt x="19138" y="248767"/>
                </a:lnTo>
                <a:lnTo>
                  <a:pt x="0" y="248767"/>
                </a:lnTo>
                <a:lnTo>
                  <a:pt x="0" y="267893"/>
                </a:lnTo>
                <a:lnTo>
                  <a:pt x="19138" y="267893"/>
                </a:lnTo>
                <a:lnTo>
                  <a:pt x="38277" y="267893"/>
                </a:lnTo>
                <a:lnTo>
                  <a:pt x="38277" y="287032"/>
                </a:lnTo>
                <a:lnTo>
                  <a:pt x="19138" y="287032"/>
                </a:lnTo>
                <a:lnTo>
                  <a:pt x="0" y="287032"/>
                </a:lnTo>
                <a:lnTo>
                  <a:pt x="0" y="363575"/>
                </a:lnTo>
                <a:lnTo>
                  <a:pt x="19138" y="363575"/>
                </a:lnTo>
                <a:lnTo>
                  <a:pt x="38277" y="363575"/>
                </a:lnTo>
                <a:lnTo>
                  <a:pt x="38277" y="344436"/>
                </a:lnTo>
                <a:lnTo>
                  <a:pt x="19138" y="344436"/>
                </a:lnTo>
                <a:lnTo>
                  <a:pt x="19138" y="306171"/>
                </a:lnTo>
                <a:lnTo>
                  <a:pt x="38277" y="306171"/>
                </a:lnTo>
                <a:lnTo>
                  <a:pt x="57404" y="306171"/>
                </a:lnTo>
                <a:lnTo>
                  <a:pt x="57404" y="248767"/>
                </a:lnTo>
                <a:lnTo>
                  <a:pt x="76542" y="248767"/>
                </a:lnTo>
                <a:lnTo>
                  <a:pt x="95681" y="248767"/>
                </a:lnTo>
                <a:lnTo>
                  <a:pt x="114808" y="248767"/>
                </a:lnTo>
                <a:lnTo>
                  <a:pt x="114808" y="229628"/>
                </a:lnTo>
                <a:close/>
              </a:path>
              <a:path w="191770" h="554989">
                <a:moveTo>
                  <a:pt x="114808" y="76542"/>
                </a:moveTo>
                <a:lnTo>
                  <a:pt x="95681" y="76542"/>
                </a:lnTo>
                <a:lnTo>
                  <a:pt x="95681" y="95681"/>
                </a:lnTo>
                <a:lnTo>
                  <a:pt x="76542" y="95681"/>
                </a:lnTo>
                <a:lnTo>
                  <a:pt x="76542" y="76542"/>
                </a:lnTo>
                <a:lnTo>
                  <a:pt x="57404" y="76542"/>
                </a:lnTo>
                <a:lnTo>
                  <a:pt x="57404" y="95681"/>
                </a:lnTo>
                <a:lnTo>
                  <a:pt x="38277" y="95681"/>
                </a:lnTo>
                <a:lnTo>
                  <a:pt x="38277" y="76542"/>
                </a:lnTo>
                <a:lnTo>
                  <a:pt x="19138" y="76542"/>
                </a:lnTo>
                <a:lnTo>
                  <a:pt x="19138" y="114820"/>
                </a:lnTo>
                <a:lnTo>
                  <a:pt x="38277" y="114820"/>
                </a:lnTo>
                <a:lnTo>
                  <a:pt x="38277" y="133946"/>
                </a:lnTo>
                <a:lnTo>
                  <a:pt x="19138" y="133946"/>
                </a:lnTo>
                <a:lnTo>
                  <a:pt x="19138" y="153085"/>
                </a:lnTo>
                <a:lnTo>
                  <a:pt x="0" y="153085"/>
                </a:lnTo>
                <a:lnTo>
                  <a:pt x="0" y="172212"/>
                </a:lnTo>
                <a:lnTo>
                  <a:pt x="19138" y="172212"/>
                </a:lnTo>
                <a:lnTo>
                  <a:pt x="38277" y="172224"/>
                </a:lnTo>
                <a:lnTo>
                  <a:pt x="38277" y="153085"/>
                </a:lnTo>
                <a:lnTo>
                  <a:pt x="57404" y="153085"/>
                </a:lnTo>
                <a:lnTo>
                  <a:pt x="57404" y="172224"/>
                </a:lnTo>
                <a:lnTo>
                  <a:pt x="76542" y="172224"/>
                </a:lnTo>
                <a:lnTo>
                  <a:pt x="95681" y="172212"/>
                </a:lnTo>
                <a:lnTo>
                  <a:pt x="114808" y="172212"/>
                </a:lnTo>
                <a:lnTo>
                  <a:pt x="114808" y="153085"/>
                </a:lnTo>
                <a:lnTo>
                  <a:pt x="95681" y="153085"/>
                </a:lnTo>
                <a:lnTo>
                  <a:pt x="76542" y="153085"/>
                </a:lnTo>
                <a:lnTo>
                  <a:pt x="76542" y="133946"/>
                </a:lnTo>
                <a:lnTo>
                  <a:pt x="57404" y="133946"/>
                </a:lnTo>
                <a:lnTo>
                  <a:pt x="57404" y="114820"/>
                </a:lnTo>
                <a:lnTo>
                  <a:pt x="76542" y="114820"/>
                </a:lnTo>
                <a:lnTo>
                  <a:pt x="76542" y="133946"/>
                </a:lnTo>
                <a:lnTo>
                  <a:pt x="95681" y="133946"/>
                </a:lnTo>
                <a:lnTo>
                  <a:pt x="95681" y="114820"/>
                </a:lnTo>
                <a:lnTo>
                  <a:pt x="114808" y="114820"/>
                </a:lnTo>
                <a:lnTo>
                  <a:pt x="114808" y="76542"/>
                </a:lnTo>
                <a:close/>
              </a:path>
              <a:path w="191770" h="554989">
                <a:moveTo>
                  <a:pt x="114808" y="38265"/>
                </a:moveTo>
                <a:lnTo>
                  <a:pt x="95681" y="38265"/>
                </a:lnTo>
                <a:lnTo>
                  <a:pt x="95681" y="0"/>
                </a:lnTo>
                <a:lnTo>
                  <a:pt x="76542" y="0"/>
                </a:lnTo>
                <a:lnTo>
                  <a:pt x="76542" y="19138"/>
                </a:lnTo>
                <a:lnTo>
                  <a:pt x="57404" y="19138"/>
                </a:lnTo>
                <a:lnTo>
                  <a:pt x="57404" y="38265"/>
                </a:lnTo>
                <a:lnTo>
                  <a:pt x="76542" y="38265"/>
                </a:lnTo>
                <a:lnTo>
                  <a:pt x="76542" y="57404"/>
                </a:lnTo>
                <a:lnTo>
                  <a:pt x="95681" y="57404"/>
                </a:lnTo>
                <a:lnTo>
                  <a:pt x="114808" y="57404"/>
                </a:lnTo>
                <a:lnTo>
                  <a:pt x="114808" y="38265"/>
                </a:lnTo>
                <a:close/>
              </a:path>
              <a:path w="191770" h="554989">
                <a:moveTo>
                  <a:pt x="133946" y="0"/>
                </a:moveTo>
                <a:lnTo>
                  <a:pt x="114820" y="0"/>
                </a:lnTo>
                <a:lnTo>
                  <a:pt x="114820" y="19126"/>
                </a:lnTo>
                <a:lnTo>
                  <a:pt x="133946" y="19126"/>
                </a:lnTo>
                <a:lnTo>
                  <a:pt x="133946" y="0"/>
                </a:lnTo>
                <a:close/>
              </a:path>
              <a:path w="191770" h="554989">
                <a:moveTo>
                  <a:pt x="153085" y="535800"/>
                </a:moveTo>
                <a:lnTo>
                  <a:pt x="133946" y="535800"/>
                </a:lnTo>
                <a:lnTo>
                  <a:pt x="114820" y="535800"/>
                </a:lnTo>
                <a:lnTo>
                  <a:pt x="114820" y="554926"/>
                </a:lnTo>
                <a:lnTo>
                  <a:pt x="133946" y="554926"/>
                </a:lnTo>
                <a:lnTo>
                  <a:pt x="153085" y="554926"/>
                </a:lnTo>
                <a:lnTo>
                  <a:pt x="153085" y="535800"/>
                </a:lnTo>
                <a:close/>
              </a:path>
              <a:path w="191770" h="554989">
                <a:moveTo>
                  <a:pt x="172224" y="325310"/>
                </a:moveTo>
                <a:lnTo>
                  <a:pt x="153085" y="325310"/>
                </a:lnTo>
                <a:lnTo>
                  <a:pt x="133946" y="325310"/>
                </a:lnTo>
                <a:lnTo>
                  <a:pt x="133946" y="344436"/>
                </a:lnTo>
                <a:lnTo>
                  <a:pt x="114820" y="344436"/>
                </a:lnTo>
                <a:lnTo>
                  <a:pt x="114820" y="363575"/>
                </a:lnTo>
                <a:lnTo>
                  <a:pt x="133946" y="363575"/>
                </a:lnTo>
                <a:lnTo>
                  <a:pt x="133946" y="478396"/>
                </a:lnTo>
                <a:lnTo>
                  <a:pt x="114820" y="478396"/>
                </a:lnTo>
                <a:lnTo>
                  <a:pt x="114820" y="497522"/>
                </a:lnTo>
                <a:lnTo>
                  <a:pt x="133946" y="497522"/>
                </a:lnTo>
                <a:lnTo>
                  <a:pt x="133946" y="516674"/>
                </a:lnTo>
                <a:lnTo>
                  <a:pt x="153085" y="516674"/>
                </a:lnTo>
                <a:lnTo>
                  <a:pt x="153085" y="497522"/>
                </a:lnTo>
                <a:lnTo>
                  <a:pt x="172224" y="497522"/>
                </a:lnTo>
                <a:lnTo>
                  <a:pt x="172224" y="478396"/>
                </a:lnTo>
                <a:lnTo>
                  <a:pt x="153085" y="478396"/>
                </a:lnTo>
                <a:lnTo>
                  <a:pt x="153085" y="459257"/>
                </a:lnTo>
                <a:lnTo>
                  <a:pt x="172224" y="459257"/>
                </a:lnTo>
                <a:lnTo>
                  <a:pt x="172224" y="420979"/>
                </a:lnTo>
                <a:lnTo>
                  <a:pt x="153085" y="420979"/>
                </a:lnTo>
                <a:lnTo>
                  <a:pt x="153085" y="344436"/>
                </a:lnTo>
                <a:lnTo>
                  <a:pt x="172224" y="344436"/>
                </a:lnTo>
                <a:lnTo>
                  <a:pt x="172224" y="325310"/>
                </a:lnTo>
                <a:close/>
              </a:path>
              <a:path w="191770" h="554989">
                <a:moveTo>
                  <a:pt x="191363" y="76542"/>
                </a:moveTo>
                <a:lnTo>
                  <a:pt x="172224" y="76542"/>
                </a:lnTo>
                <a:lnTo>
                  <a:pt x="153085" y="76542"/>
                </a:lnTo>
                <a:lnTo>
                  <a:pt x="153085" y="95681"/>
                </a:lnTo>
                <a:lnTo>
                  <a:pt x="172224" y="95681"/>
                </a:lnTo>
                <a:lnTo>
                  <a:pt x="191363" y="95681"/>
                </a:lnTo>
                <a:lnTo>
                  <a:pt x="191363" y="76542"/>
                </a:lnTo>
                <a:close/>
              </a:path>
              <a:path w="191770" h="554989">
                <a:moveTo>
                  <a:pt x="191363" y="57404"/>
                </a:moveTo>
                <a:lnTo>
                  <a:pt x="172224" y="57404"/>
                </a:lnTo>
                <a:lnTo>
                  <a:pt x="153085" y="57404"/>
                </a:lnTo>
                <a:lnTo>
                  <a:pt x="153085" y="38265"/>
                </a:lnTo>
                <a:lnTo>
                  <a:pt x="133946" y="38265"/>
                </a:lnTo>
                <a:lnTo>
                  <a:pt x="114820" y="38265"/>
                </a:lnTo>
                <a:lnTo>
                  <a:pt x="114820" y="76542"/>
                </a:lnTo>
                <a:lnTo>
                  <a:pt x="114820" y="248767"/>
                </a:lnTo>
                <a:lnTo>
                  <a:pt x="133946" y="248767"/>
                </a:lnTo>
                <a:lnTo>
                  <a:pt x="133946" y="267893"/>
                </a:lnTo>
                <a:lnTo>
                  <a:pt x="114820" y="267893"/>
                </a:lnTo>
                <a:lnTo>
                  <a:pt x="114820" y="306171"/>
                </a:lnTo>
                <a:lnTo>
                  <a:pt x="133946" y="306171"/>
                </a:lnTo>
                <a:lnTo>
                  <a:pt x="153085" y="306171"/>
                </a:lnTo>
                <a:lnTo>
                  <a:pt x="153085" y="287032"/>
                </a:lnTo>
                <a:lnTo>
                  <a:pt x="172224" y="287032"/>
                </a:lnTo>
                <a:lnTo>
                  <a:pt x="172224" y="191350"/>
                </a:lnTo>
                <a:lnTo>
                  <a:pt x="153085" y="191350"/>
                </a:lnTo>
                <a:lnTo>
                  <a:pt x="153085" y="172224"/>
                </a:lnTo>
                <a:lnTo>
                  <a:pt x="133946" y="172224"/>
                </a:lnTo>
                <a:lnTo>
                  <a:pt x="133946" y="153085"/>
                </a:lnTo>
                <a:lnTo>
                  <a:pt x="153085" y="153085"/>
                </a:lnTo>
                <a:lnTo>
                  <a:pt x="153085" y="172224"/>
                </a:lnTo>
                <a:lnTo>
                  <a:pt x="172224" y="172224"/>
                </a:lnTo>
                <a:lnTo>
                  <a:pt x="172224" y="114820"/>
                </a:lnTo>
                <a:lnTo>
                  <a:pt x="153085" y="114820"/>
                </a:lnTo>
                <a:lnTo>
                  <a:pt x="153085" y="133946"/>
                </a:lnTo>
                <a:lnTo>
                  <a:pt x="133946" y="133946"/>
                </a:lnTo>
                <a:lnTo>
                  <a:pt x="133946" y="76542"/>
                </a:lnTo>
                <a:lnTo>
                  <a:pt x="153085" y="76542"/>
                </a:lnTo>
                <a:lnTo>
                  <a:pt x="172224" y="76530"/>
                </a:lnTo>
                <a:lnTo>
                  <a:pt x="191363" y="76530"/>
                </a:lnTo>
                <a:lnTo>
                  <a:pt x="191363" y="57404"/>
                </a:lnTo>
                <a:close/>
              </a:path>
              <a:path w="191770" h="554989">
                <a:moveTo>
                  <a:pt x="191363" y="19138"/>
                </a:moveTo>
                <a:lnTo>
                  <a:pt x="172224" y="19138"/>
                </a:lnTo>
                <a:lnTo>
                  <a:pt x="172224" y="0"/>
                </a:lnTo>
                <a:lnTo>
                  <a:pt x="153085" y="0"/>
                </a:lnTo>
                <a:lnTo>
                  <a:pt x="153085" y="38265"/>
                </a:lnTo>
                <a:lnTo>
                  <a:pt x="172224" y="38265"/>
                </a:lnTo>
                <a:lnTo>
                  <a:pt x="191363" y="38265"/>
                </a:lnTo>
                <a:lnTo>
                  <a:pt x="191363" y="1913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421774" y="10530268"/>
            <a:ext cx="367426" cy="1179849"/>
          </a:xfrm>
          <a:custGeom>
            <a:avLst/>
            <a:gdLst/>
            <a:ahLst/>
            <a:cxnLst/>
            <a:rect l="l" t="t" r="r" b="b"/>
            <a:pathLst>
              <a:path w="172719" h="554989">
                <a:moveTo>
                  <a:pt x="19138" y="382714"/>
                </a:moveTo>
                <a:lnTo>
                  <a:pt x="0" y="382714"/>
                </a:lnTo>
                <a:lnTo>
                  <a:pt x="0" y="401853"/>
                </a:lnTo>
                <a:lnTo>
                  <a:pt x="19138" y="401853"/>
                </a:lnTo>
                <a:lnTo>
                  <a:pt x="19138" y="382714"/>
                </a:lnTo>
                <a:close/>
              </a:path>
              <a:path w="172719" h="554989">
                <a:moveTo>
                  <a:pt x="19138" y="210489"/>
                </a:moveTo>
                <a:lnTo>
                  <a:pt x="0" y="210489"/>
                </a:lnTo>
                <a:lnTo>
                  <a:pt x="0" y="229628"/>
                </a:lnTo>
                <a:lnTo>
                  <a:pt x="19138" y="229628"/>
                </a:lnTo>
                <a:lnTo>
                  <a:pt x="19138" y="210489"/>
                </a:lnTo>
                <a:close/>
              </a:path>
              <a:path w="172719" h="554989">
                <a:moveTo>
                  <a:pt x="19138" y="76542"/>
                </a:moveTo>
                <a:lnTo>
                  <a:pt x="0" y="76542"/>
                </a:lnTo>
                <a:lnTo>
                  <a:pt x="0" y="95681"/>
                </a:lnTo>
                <a:lnTo>
                  <a:pt x="19138" y="95681"/>
                </a:lnTo>
                <a:lnTo>
                  <a:pt x="19138" y="76542"/>
                </a:lnTo>
                <a:close/>
              </a:path>
              <a:path w="172719" h="554989">
                <a:moveTo>
                  <a:pt x="38265" y="497535"/>
                </a:moveTo>
                <a:lnTo>
                  <a:pt x="19138" y="497535"/>
                </a:lnTo>
                <a:lnTo>
                  <a:pt x="0" y="497535"/>
                </a:lnTo>
                <a:lnTo>
                  <a:pt x="0" y="516661"/>
                </a:lnTo>
                <a:lnTo>
                  <a:pt x="19138" y="516661"/>
                </a:lnTo>
                <a:lnTo>
                  <a:pt x="19138" y="535800"/>
                </a:lnTo>
                <a:lnTo>
                  <a:pt x="38265" y="535800"/>
                </a:lnTo>
                <a:lnTo>
                  <a:pt x="38265" y="497535"/>
                </a:lnTo>
                <a:close/>
              </a:path>
              <a:path w="172719" h="554989">
                <a:moveTo>
                  <a:pt x="38265" y="114820"/>
                </a:moveTo>
                <a:lnTo>
                  <a:pt x="19138" y="114820"/>
                </a:lnTo>
                <a:lnTo>
                  <a:pt x="19138" y="133946"/>
                </a:lnTo>
                <a:lnTo>
                  <a:pt x="38265" y="133946"/>
                </a:lnTo>
                <a:lnTo>
                  <a:pt x="38265" y="114820"/>
                </a:lnTo>
                <a:close/>
              </a:path>
              <a:path w="172719" h="554989">
                <a:moveTo>
                  <a:pt x="38265" y="0"/>
                </a:moveTo>
                <a:lnTo>
                  <a:pt x="19138" y="0"/>
                </a:lnTo>
                <a:lnTo>
                  <a:pt x="19138" y="19126"/>
                </a:lnTo>
                <a:lnTo>
                  <a:pt x="38265" y="19126"/>
                </a:lnTo>
                <a:lnTo>
                  <a:pt x="38265" y="0"/>
                </a:lnTo>
                <a:close/>
              </a:path>
              <a:path w="172719" h="554989">
                <a:moveTo>
                  <a:pt x="57404" y="76542"/>
                </a:moveTo>
                <a:lnTo>
                  <a:pt x="38265" y="76542"/>
                </a:lnTo>
                <a:lnTo>
                  <a:pt x="38265" y="95681"/>
                </a:lnTo>
                <a:lnTo>
                  <a:pt x="57404" y="95681"/>
                </a:lnTo>
                <a:lnTo>
                  <a:pt x="57404" y="76542"/>
                </a:lnTo>
                <a:close/>
              </a:path>
              <a:path w="172719" h="554989">
                <a:moveTo>
                  <a:pt x="76542" y="535800"/>
                </a:moveTo>
                <a:lnTo>
                  <a:pt x="57404" y="535800"/>
                </a:lnTo>
                <a:lnTo>
                  <a:pt x="38265" y="535800"/>
                </a:lnTo>
                <a:lnTo>
                  <a:pt x="38265" y="554926"/>
                </a:lnTo>
                <a:lnTo>
                  <a:pt x="57404" y="554926"/>
                </a:lnTo>
                <a:lnTo>
                  <a:pt x="76542" y="554926"/>
                </a:lnTo>
                <a:lnTo>
                  <a:pt x="76542" y="535800"/>
                </a:lnTo>
                <a:close/>
              </a:path>
              <a:path w="172719" h="554989">
                <a:moveTo>
                  <a:pt x="76542" y="210489"/>
                </a:moveTo>
                <a:lnTo>
                  <a:pt x="57404" y="210489"/>
                </a:lnTo>
                <a:lnTo>
                  <a:pt x="38265" y="210489"/>
                </a:lnTo>
                <a:lnTo>
                  <a:pt x="38265" y="229628"/>
                </a:lnTo>
                <a:lnTo>
                  <a:pt x="57404" y="229628"/>
                </a:lnTo>
                <a:lnTo>
                  <a:pt x="57404" y="248767"/>
                </a:lnTo>
                <a:lnTo>
                  <a:pt x="76542" y="248767"/>
                </a:lnTo>
                <a:lnTo>
                  <a:pt x="76542" y="210489"/>
                </a:lnTo>
                <a:close/>
              </a:path>
              <a:path w="172719" h="554989">
                <a:moveTo>
                  <a:pt x="76542" y="0"/>
                </a:moveTo>
                <a:lnTo>
                  <a:pt x="57404" y="0"/>
                </a:lnTo>
                <a:lnTo>
                  <a:pt x="57404" y="19138"/>
                </a:lnTo>
                <a:lnTo>
                  <a:pt x="38265" y="19138"/>
                </a:lnTo>
                <a:lnTo>
                  <a:pt x="38265" y="38265"/>
                </a:lnTo>
                <a:lnTo>
                  <a:pt x="19138" y="38265"/>
                </a:lnTo>
                <a:lnTo>
                  <a:pt x="19138" y="57404"/>
                </a:lnTo>
                <a:lnTo>
                  <a:pt x="38265" y="57404"/>
                </a:lnTo>
                <a:lnTo>
                  <a:pt x="57404" y="57404"/>
                </a:lnTo>
                <a:lnTo>
                  <a:pt x="57404" y="76542"/>
                </a:lnTo>
                <a:lnTo>
                  <a:pt x="76542" y="76542"/>
                </a:lnTo>
                <a:lnTo>
                  <a:pt x="76542" y="38265"/>
                </a:lnTo>
                <a:lnTo>
                  <a:pt x="76542" y="0"/>
                </a:lnTo>
                <a:close/>
              </a:path>
              <a:path w="172719" h="554989">
                <a:moveTo>
                  <a:pt x="95669" y="153085"/>
                </a:moveTo>
                <a:lnTo>
                  <a:pt x="76542" y="153085"/>
                </a:lnTo>
                <a:lnTo>
                  <a:pt x="76542" y="114820"/>
                </a:lnTo>
                <a:lnTo>
                  <a:pt x="57404" y="114820"/>
                </a:lnTo>
                <a:lnTo>
                  <a:pt x="57404" y="153085"/>
                </a:lnTo>
                <a:lnTo>
                  <a:pt x="38265" y="153085"/>
                </a:lnTo>
                <a:lnTo>
                  <a:pt x="38265" y="172224"/>
                </a:lnTo>
                <a:lnTo>
                  <a:pt x="19138" y="172224"/>
                </a:lnTo>
                <a:lnTo>
                  <a:pt x="19138" y="153085"/>
                </a:lnTo>
                <a:lnTo>
                  <a:pt x="0" y="153085"/>
                </a:lnTo>
                <a:lnTo>
                  <a:pt x="0" y="191350"/>
                </a:lnTo>
                <a:lnTo>
                  <a:pt x="19138" y="191350"/>
                </a:lnTo>
                <a:lnTo>
                  <a:pt x="38265" y="191350"/>
                </a:lnTo>
                <a:lnTo>
                  <a:pt x="57404" y="191350"/>
                </a:lnTo>
                <a:lnTo>
                  <a:pt x="57404" y="172224"/>
                </a:lnTo>
                <a:lnTo>
                  <a:pt x="76542" y="172224"/>
                </a:lnTo>
                <a:lnTo>
                  <a:pt x="95669" y="172212"/>
                </a:lnTo>
                <a:lnTo>
                  <a:pt x="95669" y="153085"/>
                </a:lnTo>
                <a:close/>
              </a:path>
              <a:path w="172719" h="554989">
                <a:moveTo>
                  <a:pt x="114808" y="420979"/>
                </a:moveTo>
                <a:lnTo>
                  <a:pt x="95669" y="420979"/>
                </a:lnTo>
                <a:lnTo>
                  <a:pt x="95669" y="440118"/>
                </a:lnTo>
                <a:lnTo>
                  <a:pt x="114808" y="440118"/>
                </a:lnTo>
                <a:lnTo>
                  <a:pt x="114808" y="420979"/>
                </a:lnTo>
                <a:close/>
              </a:path>
              <a:path w="172719" h="554989">
                <a:moveTo>
                  <a:pt x="114808" y="344436"/>
                </a:moveTo>
                <a:lnTo>
                  <a:pt x="95669" y="344436"/>
                </a:lnTo>
                <a:lnTo>
                  <a:pt x="95669" y="363588"/>
                </a:lnTo>
                <a:lnTo>
                  <a:pt x="95669" y="382714"/>
                </a:lnTo>
                <a:lnTo>
                  <a:pt x="76542" y="382714"/>
                </a:lnTo>
                <a:lnTo>
                  <a:pt x="57404" y="382714"/>
                </a:lnTo>
                <a:lnTo>
                  <a:pt x="57404" y="363575"/>
                </a:lnTo>
                <a:lnTo>
                  <a:pt x="76542" y="363575"/>
                </a:lnTo>
                <a:lnTo>
                  <a:pt x="95669" y="363588"/>
                </a:lnTo>
                <a:lnTo>
                  <a:pt x="95669" y="344436"/>
                </a:lnTo>
                <a:lnTo>
                  <a:pt x="95669" y="325310"/>
                </a:lnTo>
                <a:lnTo>
                  <a:pt x="76542" y="325310"/>
                </a:lnTo>
                <a:lnTo>
                  <a:pt x="76542" y="306171"/>
                </a:lnTo>
                <a:lnTo>
                  <a:pt x="57404" y="306171"/>
                </a:lnTo>
                <a:lnTo>
                  <a:pt x="57404" y="267893"/>
                </a:lnTo>
                <a:lnTo>
                  <a:pt x="38265" y="267893"/>
                </a:lnTo>
                <a:lnTo>
                  <a:pt x="19138" y="267893"/>
                </a:lnTo>
                <a:lnTo>
                  <a:pt x="0" y="267893"/>
                </a:lnTo>
                <a:lnTo>
                  <a:pt x="0" y="287032"/>
                </a:lnTo>
                <a:lnTo>
                  <a:pt x="19138" y="287032"/>
                </a:lnTo>
                <a:lnTo>
                  <a:pt x="19138" y="306171"/>
                </a:lnTo>
                <a:lnTo>
                  <a:pt x="38265" y="306171"/>
                </a:lnTo>
                <a:lnTo>
                  <a:pt x="38265" y="325310"/>
                </a:lnTo>
                <a:lnTo>
                  <a:pt x="38265" y="344436"/>
                </a:lnTo>
                <a:lnTo>
                  <a:pt x="38265" y="363575"/>
                </a:lnTo>
                <a:lnTo>
                  <a:pt x="19138" y="363575"/>
                </a:lnTo>
                <a:lnTo>
                  <a:pt x="19138" y="344436"/>
                </a:lnTo>
                <a:lnTo>
                  <a:pt x="38265" y="344436"/>
                </a:lnTo>
                <a:lnTo>
                  <a:pt x="38265" y="325310"/>
                </a:lnTo>
                <a:lnTo>
                  <a:pt x="19138" y="325310"/>
                </a:lnTo>
                <a:lnTo>
                  <a:pt x="0" y="325310"/>
                </a:lnTo>
                <a:lnTo>
                  <a:pt x="0" y="363588"/>
                </a:lnTo>
                <a:lnTo>
                  <a:pt x="19138" y="363588"/>
                </a:lnTo>
                <a:lnTo>
                  <a:pt x="19138" y="382714"/>
                </a:lnTo>
                <a:lnTo>
                  <a:pt x="38265" y="382714"/>
                </a:lnTo>
                <a:lnTo>
                  <a:pt x="38265" y="420979"/>
                </a:lnTo>
                <a:lnTo>
                  <a:pt x="19138" y="420979"/>
                </a:lnTo>
                <a:lnTo>
                  <a:pt x="0" y="420979"/>
                </a:lnTo>
                <a:lnTo>
                  <a:pt x="0" y="459257"/>
                </a:lnTo>
                <a:lnTo>
                  <a:pt x="19138" y="459257"/>
                </a:lnTo>
                <a:lnTo>
                  <a:pt x="38265" y="459257"/>
                </a:lnTo>
                <a:lnTo>
                  <a:pt x="38265" y="478396"/>
                </a:lnTo>
                <a:lnTo>
                  <a:pt x="57404" y="478396"/>
                </a:lnTo>
                <a:lnTo>
                  <a:pt x="76542" y="478396"/>
                </a:lnTo>
                <a:lnTo>
                  <a:pt x="76542" y="497535"/>
                </a:lnTo>
                <a:lnTo>
                  <a:pt x="57404" y="497535"/>
                </a:lnTo>
                <a:lnTo>
                  <a:pt x="57404" y="516661"/>
                </a:lnTo>
                <a:lnTo>
                  <a:pt x="76542" y="516661"/>
                </a:lnTo>
                <a:lnTo>
                  <a:pt x="76542" y="535800"/>
                </a:lnTo>
                <a:lnTo>
                  <a:pt x="95669" y="535800"/>
                </a:lnTo>
                <a:lnTo>
                  <a:pt x="95669" y="478396"/>
                </a:lnTo>
                <a:lnTo>
                  <a:pt x="114808" y="478396"/>
                </a:lnTo>
                <a:lnTo>
                  <a:pt x="114808" y="459257"/>
                </a:lnTo>
                <a:lnTo>
                  <a:pt x="95669" y="459257"/>
                </a:lnTo>
                <a:lnTo>
                  <a:pt x="76542" y="459257"/>
                </a:lnTo>
                <a:lnTo>
                  <a:pt x="76542" y="401853"/>
                </a:lnTo>
                <a:lnTo>
                  <a:pt x="95669" y="401853"/>
                </a:lnTo>
                <a:lnTo>
                  <a:pt x="114808" y="401853"/>
                </a:lnTo>
                <a:lnTo>
                  <a:pt x="114808" y="344436"/>
                </a:lnTo>
                <a:close/>
              </a:path>
              <a:path w="172719" h="554989">
                <a:moveTo>
                  <a:pt x="114808" y="229628"/>
                </a:moveTo>
                <a:lnTo>
                  <a:pt x="95669" y="229628"/>
                </a:lnTo>
                <a:lnTo>
                  <a:pt x="95669" y="267893"/>
                </a:lnTo>
                <a:lnTo>
                  <a:pt x="76542" y="267893"/>
                </a:lnTo>
                <a:lnTo>
                  <a:pt x="76542" y="306171"/>
                </a:lnTo>
                <a:lnTo>
                  <a:pt x="95669" y="306171"/>
                </a:lnTo>
                <a:lnTo>
                  <a:pt x="114808" y="306171"/>
                </a:lnTo>
                <a:lnTo>
                  <a:pt x="114808" y="229628"/>
                </a:lnTo>
                <a:close/>
              </a:path>
              <a:path w="172719" h="554989">
                <a:moveTo>
                  <a:pt x="114808" y="0"/>
                </a:moveTo>
                <a:lnTo>
                  <a:pt x="95669" y="0"/>
                </a:lnTo>
                <a:lnTo>
                  <a:pt x="95669" y="38265"/>
                </a:lnTo>
                <a:lnTo>
                  <a:pt x="95669" y="76542"/>
                </a:lnTo>
                <a:lnTo>
                  <a:pt x="95669" y="133946"/>
                </a:lnTo>
                <a:lnTo>
                  <a:pt x="114808" y="133946"/>
                </a:lnTo>
                <a:lnTo>
                  <a:pt x="114808" y="76542"/>
                </a:lnTo>
                <a:lnTo>
                  <a:pt x="114808" y="38265"/>
                </a:lnTo>
                <a:lnTo>
                  <a:pt x="114808" y="0"/>
                </a:lnTo>
                <a:close/>
              </a:path>
              <a:path w="172719" h="554989">
                <a:moveTo>
                  <a:pt x="153085" y="535800"/>
                </a:moveTo>
                <a:lnTo>
                  <a:pt x="133946" y="535800"/>
                </a:lnTo>
                <a:lnTo>
                  <a:pt x="133946" y="554926"/>
                </a:lnTo>
                <a:lnTo>
                  <a:pt x="153085" y="554926"/>
                </a:lnTo>
                <a:lnTo>
                  <a:pt x="153085" y="535800"/>
                </a:lnTo>
                <a:close/>
              </a:path>
              <a:path w="172719" h="554989">
                <a:moveTo>
                  <a:pt x="153085" y="497535"/>
                </a:moveTo>
                <a:lnTo>
                  <a:pt x="133946" y="497535"/>
                </a:lnTo>
                <a:lnTo>
                  <a:pt x="114820" y="497535"/>
                </a:lnTo>
                <a:lnTo>
                  <a:pt x="114820" y="516661"/>
                </a:lnTo>
                <a:lnTo>
                  <a:pt x="133946" y="516661"/>
                </a:lnTo>
                <a:lnTo>
                  <a:pt x="153085" y="516661"/>
                </a:lnTo>
                <a:lnTo>
                  <a:pt x="153085" y="497535"/>
                </a:lnTo>
                <a:close/>
              </a:path>
              <a:path w="172719" h="554989">
                <a:moveTo>
                  <a:pt x="153085" y="325310"/>
                </a:moveTo>
                <a:lnTo>
                  <a:pt x="133946" y="325310"/>
                </a:lnTo>
                <a:lnTo>
                  <a:pt x="133946" y="344436"/>
                </a:lnTo>
                <a:lnTo>
                  <a:pt x="153085" y="344436"/>
                </a:lnTo>
                <a:lnTo>
                  <a:pt x="153085" y="325310"/>
                </a:lnTo>
                <a:close/>
              </a:path>
              <a:path w="172719" h="554989">
                <a:moveTo>
                  <a:pt x="172224" y="344436"/>
                </a:moveTo>
                <a:lnTo>
                  <a:pt x="153085" y="344436"/>
                </a:lnTo>
                <a:lnTo>
                  <a:pt x="153085" y="382714"/>
                </a:lnTo>
                <a:lnTo>
                  <a:pt x="133946" y="382714"/>
                </a:lnTo>
                <a:lnTo>
                  <a:pt x="133946" y="363575"/>
                </a:lnTo>
                <a:lnTo>
                  <a:pt x="114820" y="363575"/>
                </a:lnTo>
                <a:lnTo>
                  <a:pt x="114820" y="401853"/>
                </a:lnTo>
                <a:lnTo>
                  <a:pt x="133946" y="401853"/>
                </a:lnTo>
                <a:lnTo>
                  <a:pt x="133946" y="459257"/>
                </a:lnTo>
                <a:lnTo>
                  <a:pt x="114820" y="459257"/>
                </a:lnTo>
                <a:lnTo>
                  <a:pt x="114820" y="478396"/>
                </a:lnTo>
                <a:lnTo>
                  <a:pt x="133946" y="478396"/>
                </a:lnTo>
                <a:lnTo>
                  <a:pt x="153085" y="478396"/>
                </a:lnTo>
                <a:lnTo>
                  <a:pt x="172224" y="478396"/>
                </a:lnTo>
                <a:lnTo>
                  <a:pt x="172224" y="459257"/>
                </a:lnTo>
                <a:lnTo>
                  <a:pt x="153085" y="459257"/>
                </a:lnTo>
                <a:lnTo>
                  <a:pt x="153085" y="440118"/>
                </a:lnTo>
                <a:lnTo>
                  <a:pt x="172224" y="440118"/>
                </a:lnTo>
                <a:lnTo>
                  <a:pt x="172224" y="344436"/>
                </a:lnTo>
                <a:close/>
              </a:path>
              <a:path w="172719" h="554989">
                <a:moveTo>
                  <a:pt x="172224" y="306171"/>
                </a:moveTo>
                <a:lnTo>
                  <a:pt x="153085" y="306171"/>
                </a:lnTo>
                <a:lnTo>
                  <a:pt x="153085" y="325297"/>
                </a:lnTo>
                <a:lnTo>
                  <a:pt x="172224" y="325297"/>
                </a:lnTo>
                <a:lnTo>
                  <a:pt x="172224" y="306171"/>
                </a:lnTo>
                <a:close/>
              </a:path>
              <a:path w="172719" h="554989">
                <a:moveTo>
                  <a:pt x="172224" y="248767"/>
                </a:moveTo>
                <a:lnTo>
                  <a:pt x="153085" y="248767"/>
                </a:lnTo>
                <a:lnTo>
                  <a:pt x="133946" y="248767"/>
                </a:lnTo>
                <a:lnTo>
                  <a:pt x="133946" y="229628"/>
                </a:lnTo>
                <a:lnTo>
                  <a:pt x="114820" y="229628"/>
                </a:lnTo>
                <a:lnTo>
                  <a:pt x="114820" y="267906"/>
                </a:lnTo>
                <a:lnTo>
                  <a:pt x="133946" y="267906"/>
                </a:lnTo>
                <a:lnTo>
                  <a:pt x="133946" y="287032"/>
                </a:lnTo>
                <a:lnTo>
                  <a:pt x="114820" y="287032"/>
                </a:lnTo>
                <a:lnTo>
                  <a:pt x="114820" y="306171"/>
                </a:lnTo>
                <a:lnTo>
                  <a:pt x="133946" y="306171"/>
                </a:lnTo>
                <a:lnTo>
                  <a:pt x="153085" y="306171"/>
                </a:lnTo>
                <a:lnTo>
                  <a:pt x="153085" y="267893"/>
                </a:lnTo>
                <a:lnTo>
                  <a:pt x="172224" y="267893"/>
                </a:lnTo>
                <a:lnTo>
                  <a:pt x="172224" y="248767"/>
                </a:lnTo>
                <a:close/>
              </a:path>
              <a:path w="172719" h="554989">
                <a:moveTo>
                  <a:pt x="172224" y="210489"/>
                </a:moveTo>
                <a:lnTo>
                  <a:pt x="153085" y="210489"/>
                </a:lnTo>
                <a:lnTo>
                  <a:pt x="153085" y="153085"/>
                </a:lnTo>
                <a:lnTo>
                  <a:pt x="133946" y="153085"/>
                </a:lnTo>
                <a:lnTo>
                  <a:pt x="133946" y="172224"/>
                </a:lnTo>
                <a:lnTo>
                  <a:pt x="114820" y="172224"/>
                </a:lnTo>
                <a:lnTo>
                  <a:pt x="114820" y="191350"/>
                </a:lnTo>
                <a:lnTo>
                  <a:pt x="133946" y="191350"/>
                </a:lnTo>
                <a:lnTo>
                  <a:pt x="133946" y="229628"/>
                </a:lnTo>
                <a:lnTo>
                  <a:pt x="153085" y="229628"/>
                </a:lnTo>
                <a:lnTo>
                  <a:pt x="172224" y="229628"/>
                </a:lnTo>
                <a:lnTo>
                  <a:pt x="172224" y="210489"/>
                </a:lnTo>
                <a:close/>
              </a:path>
              <a:path w="172719" h="554989">
                <a:moveTo>
                  <a:pt x="172224" y="114820"/>
                </a:moveTo>
                <a:lnTo>
                  <a:pt x="153085" y="114820"/>
                </a:lnTo>
                <a:lnTo>
                  <a:pt x="133946" y="114820"/>
                </a:lnTo>
                <a:lnTo>
                  <a:pt x="114820" y="114820"/>
                </a:lnTo>
                <a:lnTo>
                  <a:pt x="114820" y="133946"/>
                </a:lnTo>
                <a:lnTo>
                  <a:pt x="133946" y="133946"/>
                </a:lnTo>
                <a:lnTo>
                  <a:pt x="153085" y="133946"/>
                </a:lnTo>
                <a:lnTo>
                  <a:pt x="172224" y="133946"/>
                </a:lnTo>
                <a:lnTo>
                  <a:pt x="172224" y="114820"/>
                </a:lnTo>
                <a:close/>
              </a:path>
              <a:path w="172719" h="554989">
                <a:moveTo>
                  <a:pt x="172224" y="38265"/>
                </a:moveTo>
                <a:lnTo>
                  <a:pt x="153085" y="38265"/>
                </a:lnTo>
                <a:lnTo>
                  <a:pt x="133946" y="38265"/>
                </a:lnTo>
                <a:lnTo>
                  <a:pt x="133946" y="76542"/>
                </a:lnTo>
                <a:lnTo>
                  <a:pt x="133946" y="95681"/>
                </a:lnTo>
                <a:lnTo>
                  <a:pt x="153085" y="95681"/>
                </a:lnTo>
                <a:lnTo>
                  <a:pt x="172224" y="95681"/>
                </a:lnTo>
                <a:lnTo>
                  <a:pt x="172224" y="76542"/>
                </a:lnTo>
                <a:lnTo>
                  <a:pt x="172224" y="38265"/>
                </a:lnTo>
                <a:close/>
              </a:path>
              <a:path w="172719" h="554989">
                <a:moveTo>
                  <a:pt x="172224" y="0"/>
                </a:moveTo>
                <a:lnTo>
                  <a:pt x="153085" y="0"/>
                </a:lnTo>
                <a:lnTo>
                  <a:pt x="133946" y="0"/>
                </a:lnTo>
                <a:lnTo>
                  <a:pt x="114820" y="0"/>
                </a:lnTo>
                <a:lnTo>
                  <a:pt x="114820" y="19126"/>
                </a:lnTo>
                <a:lnTo>
                  <a:pt x="133946" y="19126"/>
                </a:lnTo>
                <a:lnTo>
                  <a:pt x="153085" y="19126"/>
                </a:lnTo>
                <a:lnTo>
                  <a:pt x="172224" y="19126"/>
                </a:lnTo>
                <a:lnTo>
                  <a:pt x="17222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747434" y="10530268"/>
            <a:ext cx="163450" cy="1139351"/>
          </a:xfrm>
          <a:custGeom>
            <a:avLst/>
            <a:gdLst/>
            <a:ahLst/>
            <a:cxnLst/>
            <a:rect l="l" t="t" r="r" b="b"/>
            <a:pathLst>
              <a:path w="76834" h="535939">
                <a:moveTo>
                  <a:pt x="19138" y="459257"/>
                </a:moveTo>
                <a:lnTo>
                  <a:pt x="0" y="459257"/>
                </a:lnTo>
                <a:lnTo>
                  <a:pt x="0" y="478396"/>
                </a:lnTo>
                <a:lnTo>
                  <a:pt x="19138" y="478396"/>
                </a:lnTo>
                <a:lnTo>
                  <a:pt x="19138" y="459257"/>
                </a:lnTo>
                <a:close/>
              </a:path>
              <a:path w="76834" h="535939">
                <a:moveTo>
                  <a:pt x="38265" y="38265"/>
                </a:moveTo>
                <a:lnTo>
                  <a:pt x="19138" y="38265"/>
                </a:lnTo>
                <a:lnTo>
                  <a:pt x="19138" y="76542"/>
                </a:lnTo>
                <a:lnTo>
                  <a:pt x="19138" y="95681"/>
                </a:lnTo>
                <a:lnTo>
                  <a:pt x="38265" y="95681"/>
                </a:lnTo>
                <a:lnTo>
                  <a:pt x="38265" y="76542"/>
                </a:lnTo>
                <a:lnTo>
                  <a:pt x="38265" y="38265"/>
                </a:lnTo>
                <a:close/>
              </a:path>
              <a:path w="76834" h="535939">
                <a:moveTo>
                  <a:pt x="57404" y="382714"/>
                </a:moveTo>
                <a:lnTo>
                  <a:pt x="38265" y="382714"/>
                </a:lnTo>
                <a:lnTo>
                  <a:pt x="38265" y="363575"/>
                </a:lnTo>
                <a:lnTo>
                  <a:pt x="19138" y="363575"/>
                </a:lnTo>
                <a:lnTo>
                  <a:pt x="19138" y="401853"/>
                </a:lnTo>
                <a:lnTo>
                  <a:pt x="38265" y="401853"/>
                </a:lnTo>
                <a:lnTo>
                  <a:pt x="57404" y="401853"/>
                </a:lnTo>
                <a:lnTo>
                  <a:pt x="57404" y="382714"/>
                </a:lnTo>
                <a:close/>
              </a:path>
              <a:path w="76834" h="535939">
                <a:moveTo>
                  <a:pt x="57404" y="325310"/>
                </a:moveTo>
                <a:lnTo>
                  <a:pt x="38265" y="325310"/>
                </a:lnTo>
                <a:lnTo>
                  <a:pt x="19138" y="325310"/>
                </a:lnTo>
                <a:lnTo>
                  <a:pt x="19138" y="344436"/>
                </a:lnTo>
                <a:lnTo>
                  <a:pt x="38265" y="344436"/>
                </a:lnTo>
                <a:lnTo>
                  <a:pt x="57404" y="344436"/>
                </a:lnTo>
                <a:lnTo>
                  <a:pt x="57404" y="325310"/>
                </a:lnTo>
                <a:close/>
              </a:path>
              <a:path w="76834" h="535939">
                <a:moveTo>
                  <a:pt x="76542" y="440118"/>
                </a:moveTo>
                <a:lnTo>
                  <a:pt x="57404" y="440118"/>
                </a:lnTo>
                <a:lnTo>
                  <a:pt x="38265" y="440118"/>
                </a:lnTo>
                <a:lnTo>
                  <a:pt x="38265" y="459257"/>
                </a:lnTo>
                <a:lnTo>
                  <a:pt x="57404" y="459257"/>
                </a:lnTo>
                <a:lnTo>
                  <a:pt x="57404" y="497535"/>
                </a:lnTo>
                <a:lnTo>
                  <a:pt x="38265" y="497535"/>
                </a:lnTo>
                <a:lnTo>
                  <a:pt x="19138" y="497535"/>
                </a:lnTo>
                <a:lnTo>
                  <a:pt x="19138" y="516661"/>
                </a:lnTo>
                <a:lnTo>
                  <a:pt x="0" y="516661"/>
                </a:lnTo>
                <a:lnTo>
                  <a:pt x="0" y="535800"/>
                </a:lnTo>
                <a:lnTo>
                  <a:pt x="19138" y="535800"/>
                </a:lnTo>
                <a:lnTo>
                  <a:pt x="38265" y="535800"/>
                </a:lnTo>
                <a:lnTo>
                  <a:pt x="38265" y="516661"/>
                </a:lnTo>
                <a:lnTo>
                  <a:pt x="57404" y="516661"/>
                </a:lnTo>
                <a:lnTo>
                  <a:pt x="57404" y="535800"/>
                </a:lnTo>
                <a:lnTo>
                  <a:pt x="76542" y="535800"/>
                </a:lnTo>
                <a:lnTo>
                  <a:pt x="76542" y="440118"/>
                </a:lnTo>
                <a:close/>
              </a:path>
              <a:path w="76834" h="535939">
                <a:moveTo>
                  <a:pt x="76542" y="344436"/>
                </a:moveTo>
                <a:lnTo>
                  <a:pt x="57404" y="344436"/>
                </a:lnTo>
                <a:lnTo>
                  <a:pt x="57404" y="363575"/>
                </a:lnTo>
                <a:lnTo>
                  <a:pt x="76542" y="363575"/>
                </a:lnTo>
                <a:lnTo>
                  <a:pt x="76542" y="344436"/>
                </a:lnTo>
                <a:close/>
              </a:path>
              <a:path w="76834" h="535939">
                <a:moveTo>
                  <a:pt x="76542" y="210489"/>
                </a:moveTo>
                <a:lnTo>
                  <a:pt x="57404" y="210489"/>
                </a:lnTo>
                <a:lnTo>
                  <a:pt x="57404" y="248767"/>
                </a:lnTo>
                <a:lnTo>
                  <a:pt x="38265" y="248767"/>
                </a:lnTo>
                <a:lnTo>
                  <a:pt x="19138" y="248767"/>
                </a:lnTo>
                <a:lnTo>
                  <a:pt x="19138" y="306171"/>
                </a:lnTo>
                <a:lnTo>
                  <a:pt x="38265" y="306171"/>
                </a:lnTo>
                <a:lnTo>
                  <a:pt x="38265" y="267893"/>
                </a:lnTo>
                <a:lnTo>
                  <a:pt x="57404" y="267893"/>
                </a:lnTo>
                <a:lnTo>
                  <a:pt x="57404" y="306171"/>
                </a:lnTo>
                <a:lnTo>
                  <a:pt x="76542" y="306171"/>
                </a:lnTo>
                <a:lnTo>
                  <a:pt x="76542" y="210489"/>
                </a:lnTo>
                <a:close/>
              </a:path>
              <a:path w="76834" h="535939">
                <a:moveTo>
                  <a:pt x="76542" y="153085"/>
                </a:moveTo>
                <a:lnTo>
                  <a:pt x="57404" y="153085"/>
                </a:lnTo>
                <a:lnTo>
                  <a:pt x="38265" y="153085"/>
                </a:lnTo>
                <a:lnTo>
                  <a:pt x="19138" y="153085"/>
                </a:lnTo>
                <a:lnTo>
                  <a:pt x="19138" y="210489"/>
                </a:lnTo>
                <a:lnTo>
                  <a:pt x="38265" y="210489"/>
                </a:lnTo>
                <a:lnTo>
                  <a:pt x="38265" y="191350"/>
                </a:lnTo>
                <a:lnTo>
                  <a:pt x="57404" y="191350"/>
                </a:lnTo>
                <a:lnTo>
                  <a:pt x="57404" y="172212"/>
                </a:lnTo>
                <a:lnTo>
                  <a:pt x="76542" y="172212"/>
                </a:lnTo>
                <a:lnTo>
                  <a:pt x="76542" y="153085"/>
                </a:lnTo>
                <a:close/>
              </a:path>
              <a:path w="76834" h="535939">
                <a:moveTo>
                  <a:pt x="76542" y="0"/>
                </a:moveTo>
                <a:lnTo>
                  <a:pt x="57404" y="0"/>
                </a:lnTo>
                <a:lnTo>
                  <a:pt x="38265" y="0"/>
                </a:lnTo>
                <a:lnTo>
                  <a:pt x="19138" y="0"/>
                </a:lnTo>
                <a:lnTo>
                  <a:pt x="19138" y="19126"/>
                </a:lnTo>
                <a:lnTo>
                  <a:pt x="38265" y="19126"/>
                </a:lnTo>
                <a:lnTo>
                  <a:pt x="57404" y="19126"/>
                </a:lnTo>
                <a:lnTo>
                  <a:pt x="57404" y="38265"/>
                </a:lnTo>
                <a:lnTo>
                  <a:pt x="57404" y="76542"/>
                </a:lnTo>
                <a:lnTo>
                  <a:pt x="57404" y="114820"/>
                </a:lnTo>
                <a:lnTo>
                  <a:pt x="38265" y="114820"/>
                </a:lnTo>
                <a:lnTo>
                  <a:pt x="19138" y="114820"/>
                </a:lnTo>
                <a:lnTo>
                  <a:pt x="19138" y="133946"/>
                </a:lnTo>
                <a:lnTo>
                  <a:pt x="38265" y="133946"/>
                </a:lnTo>
                <a:lnTo>
                  <a:pt x="57404" y="133946"/>
                </a:lnTo>
                <a:lnTo>
                  <a:pt x="76542" y="133946"/>
                </a:lnTo>
                <a:lnTo>
                  <a:pt x="76542" y="76542"/>
                </a:lnTo>
                <a:lnTo>
                  <a:pt x="76542" y="38265"/>
                </a:lnTo>
                <a:lnTo>
                  <a:pt x="7654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804383" y="167049"/>
            <a:ext cx="15861433" cy="13003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450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38363" y="3477451"/>
            <a:ext cx="3849052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540865" y="14060995"/>
            <a:ext cx="13685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138363" y="14060995"/>
            <a:ext cx="983646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0792423" y="14060995"/>
            <a:ext cx="983646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1961">
        <a:defRPr>
          <a:latin typeface="+mn-lt"/>
          <a:ea typeface="+mn-ea"/>
          <a:cs typeface="+mn-cs"/>
        </a:defRPr>
      </a:lvl2pPr>
      <a:lvl3pPr marL="1943923">
        <a:defRPr>
          <a:latin typeface="+mn-lt"/>
          <a:ea typeface="+mn-ea"/>
          <a:cs typeface="+mn-cs"/>
        </a:defRPr>
      </a:lvl3pPr>
      <a:lvl4pPr marL="2915884">
        <a:defRPr>
          <a:latin typeface="+mn-lt"/>
          <a:ea typeface="+mn-ea"/>
          <a:cs typeface="+mn-cs"/>
        </a:defRPr>
      </a:lvl4pPr>
      <a:lvl5pPr marL="3887846">
        <a:defRPr>
          <a:latin typeface="+mn-lt"/>
          <a:ea typeface="+mn-ea"/>
          <a:cs typeface="+mn-cs"/>
        </a:defRPr>
      </a:lvl5pPr>
      <a:lvl6pPr marL="4859807">
        <a:defRPr>
          <a:latin typeface="+mn-lt"/>
          <a:ea typeface="+mn-ea"/>
          <a:cs typeface="+mn-cs"/>
        </a:defRPr>
      </a:lvl6pPr>
      <a:lvl7pPr marL="5831769">
        <a:defRPr>
          <a:latin typeface="+mn-lt"/>
          <a:ea typeface="+mn-ea"/>
          <a:cs typeface="+mn-cs"/>
        </a:defRPr>
      </a:lvl7pPr>
      <a:lvl8pPr marL="6803730">
        <a:defRPr>
          <a:latin typeface="+mn-lt"/>
          <a:ea typeface="+mn-ea"/>
          <a:cs typeface="+mn-cs"/>
        </a:defRPr>
      </a:lvl8pPr>
      <a:lvl9pPr marL="777569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1961">
        <a:defRPr>
          <a:latin typeface="+mn-lt"/>
          <a:ea typeface="+mn-ea"/>
          <a:cs typeface="+mn-cs"/>
        </a:defRPr>
      </a:lvl2pPr>
      <a:lvl3pPr marL="1943923">
        <a:defRPr>
          <a:latin typeface="+mn-lt"/>
          <a:ea typeface="+mn-ea"/>
          <a:cs typeface="+mn-cs"/>
        </a:defRPr>
      </a:lvl3pPr>
      <a:lvl4pPr marL="2915884">
        <a:defRPr>
          <a:latin typeface="+mn-lt"/>
          <a:ea typeface="+mn-ea"/>
          <a:cs typeface="+mn-cs"/>
        </a:defRPr>
      </a:lvl4pPr>
      <a:lvl5pPr marL="3887846">
        <a:defRPr>
          <a:latin typeface="+mn-lt"/>
          <a:ea typeface="+mn-ea"/>
          <a:cs typeface="+mn-cs"/>
        </a:defRPr>
      </a:lvl5pPr>
      <a:lvl6pPr marL="4859807">
        <a:defRPr>
          <a:latin typeface="+mn-lt"/>
          <a:ea typeface="+mn-ea"/>
          <a:cs typeface="+mn-cs"/>
        </a:defRPr>
      </a:lvl6pPr>
      <a:lvl7pPr marL="5831769">
        <a:defRPr>
          <a:latin typeface="+mn-lt"/>
          <a:ea typeface="+mn-ea"/>
          <a:cs typeface="+mn-cs"/>
        </a:defRPr>
      </a:lvl7pPr>
      <a:lvl8pPr marL="6803730">
        <a:defRPr>
          <a:latin typeface="+mn-lt"/>
          <a:ea typeface="+mn-ea"/>
          <a:cs typeface="+mn-cs"/>
        </a:defRPr>
      </a:lvl8pPr>
      <a:lvl9pPr marL="777569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6559" y="11842706"/>
            <a:ext cx="1397190" cy="501565"/>
          </a:xfrm>
          <a:prstGeom prst="rect">
            <a:avLst/>
          </a:prstGeom>
        </p:spPr>
        <p:txBody>
          <a:bodyPr vert="horz" wrap="square" lIns="0" tIns="116095" rIns="0" bIns="0" rtlCol="0">
            <a:spAutoFit/>
          </a:bodyPr>
          <a:lstStyle/>
          <a:p>
            <a:pPr marL="26999">
              <a:spcBef>
                <a:spcPts val="914"/>
              </a:spcBef>
            </a:pPr>
            <a:r>
              <a:rPr sz="957" b="1" dirty="0">
                <a:solidFill>
                  <a:srgbClr val="231F20"/>
                </a:solidFill>
                <a:latin typeface="Inter SemiBold"/>
                <a:cs typeface="Inter SemiBold"/>
              </a:rPr>
              <a:t>Skann</a:t>
            </a:r>
            <a:r>
              <a:rPr sz="957" b="1" spc="15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957" b="1" dirty="0">
                <a:solidFill>
                  <a:srgbClr val="231F20"/>
                </a:solidFill>
                <a:latin typeface="Inter SemiBold"/>
                <a:cs typeface="Inter SemiBold"/>
              </a:rPr>
              <a:t>for</a:t>
            </a:r>
            <a:r>
              <a:rPr sz="957" b="1" spc="17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957" b="1" dirty="0">
                <a:solidFill>
                  <a:srgbClr val="231F20"/>
                </a:solidFill>
                <a:latin typeface="Inter SemiBold"/>
                <a:cs typeface="Inter SemiBold"/>
              </a:rPr>
              <a:t>å</a:t>
            </a:r>
            <a:r>
              <a:rPr sz="957" b="1" spc="17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957" b="1" dirty="0">
                <a:solidFill>
                  <a:srgbClr val="231F20"/>
                </a:solidFill>
                <a:latin typeface="Inter SemiBold"/>
                <a:cs typeface="Inter SemiBold"/>
              </a:rPr>
              <a:t>lese</a:t>
            </a:r>
            <a:r>
              <a:rPr sz="957" b="1" spc="159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95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mer.</a:t>
            </a:r>
            <a:endParaRPr sz="957">
              <a:latin typeface="Inter SemiBold"/>
              <a:cs typeface="Inter SemiBold"/>
            </a:endParaRPr>
          </a:p>
          <a:p>
            <a:pPr marL="26999">
              <a:spcBef>
                <a:spcPts val="723"/>
              </a:spcBef>
            </a:pPr>
            <a:r>
              <a:rPr sz="957" dirty="0">
                <a:solidFill>
                  <a:srgbClr val="231F20"/>
                </a:solidFill>
                <a:latin typeface="Inter"/>
                <a:cs typeface="Inter"/>
              </a:rPr>
              <a:t>Scan</a:t>
            </a:r>
            <a:r>
              <a:rPr sz="957" spc="159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957" dirty="0">
                <a:solidFill>
                  <a:srgbClr val="231F20"/>
                </a:solidFill>
                <a:latin typeface="Inter"/>
                <a:cs typeface="Inter"/>
              </a:rPr>
              <a:t>to</a:t>
            </a:r>
            <a:r>
              <a:rPr sz="957" spc="17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957" dirty="0">
                <a:solidFill>
                  <a:srgbClr val="231F20"/>
                </a:solidFill>
                <a:latin typeface="Inter"/>
                <a:cs typeface="Inter"/>
              </a:rPr>
              <a:t>read</a:t>
            </a:r>
            <a:r>
              <a:rPr sz="957" spc="17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957" spc="-21" dirty="0">
                <a:solidFill>
                  <a:srgbClr val="231F20"/>
                </a:solidFill>
                <a:latin typeface="Inter"/>
                <a:cs typeface="Inter"/>
              </a:rPr>
              <a:t>more.</a:t>
            </a:r>
            <a:endParaRPr sz="957">
              <a:latin typeface="Inter"/>
              <a:cs typeface="Inter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611620" y="-22"/>
            <a:ext cx="14498377" cy="15109900"/>
          </a:xfrm>
          <a:custGeom>
            <a:avLst/>
            <a:gdLst/>
            <a:ahLst/>
            <a:cxnLst/>
            <a:rect l="l" t="t" r="r" b="b"/>
            <a:pathLst>
              <a:path w="6819900" h="7107555">
                <a:moveTo>
                  <a:pt x="6819821" y="0"/>
                </a:moveTo>
                <a:lnTo>
                  <a:pt x="0" y="0"/>
                </a:lnTo>
                <a:lnTo>
                  <a:pt x="0" y="7107512"/>
                </a:lnTo>
                <a:lnTo>
                  <a:pt x="6819821" y="7107512"/>
                </a:lnTo>
                <a:lnTo>
                  <a:pt x="6819821" y="0"/>
                </a:lnTo>
                <a:close/>
              </a:path>
            </a:pathLst>
          </a:custGeom>
          <a:solidFill>
            <a:srgbClr val="6364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15480" y="5133878"/>
            <a:ext cx="2195006" cy="1549026"/>
          </a:xfrm>
          <a:prstGeom prst="rect">
            <a:avLst/>
          </a:prstGeom>
        </p:spPr>
        <p:txBody>
          <a:bodyPr vert="horz" wrap="square" lIns="0" tIns="26999" rIns="0" bIns="0" rtlCol="0">
            <a:spAutoFit/>
          </a:bodyPr>
          <a:lstStyle/>
          <a:p>
            <a:pPr marL="263240" marR="247040" algn="ctr">
              <a:lnSpc>
                <a:spcPct val="110600"/>
              </a:lnSpc>
              <a:spcBef>
                <a:spcPts val="213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Veiviser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til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kulturminner</a:t>
            </a:r>
            <a:r>
              <a:rPr sz="1807" b="1" spc="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106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Nord-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Norge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endParaRPr sz="1807">
              <a:latin typeface="Inter SemiBold"/>
              <a:cs typeface="Inter SemiBold"/>
            </a:endParaRPr>
          </a:p>
          <a:p>
            <a:pPr marL="26999" marR="10800" algn="ctr">
              <a:lnSpc>
                <a:spcPct val="110600"/>
              </a:lnSpc>
            </a:pP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Namdalen</a:t>
            </a:r>
            <a:r>
              <a:rPr sz="1807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gjennom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ti</a:t>
            </a:r>
            <a:r>
              <a:rPr sz="1807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tusen</a:t>
            </a:r>
            <a:r>
              <a:rPr sz="1807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endParaRPr sz="1807">
              <a:latin typeface="Inter SemiBold"/>
              <a:cs typeface="Inter SemiBold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33558" y="13100693"/>
            <a:ext cx="1979015" cy="286321"/>
          </a:xfrm>
          <a:prstGeom prst="rect">
            <a:avLst/>
          </a:prstGeom>
          <a:solidFill>
            <a:srgbClr val="636466"/>
          </a:solidFill>
        </p:spPr>
        <p:txBody>
          <a:bodyPr vert="horz" wrap="square" lIns="0" tIns="137692" rIns="0" bIns="0" rtlCol="0">
            <a:spAutoFit/>
          </a:bodyPr>
          <a:lstStyle/>
          <a:p>
            <a:pPr marL="541329">
              <a:spcBef>
                <a:spcPts val="1082"/>
              </a:spcBef>
            </a:pPr>
            <a:r>
              <a:rPr sz="957" spc="-21" dirty="0">
                <a:solidFill>
                  <a:srgbClr val="EFEDE8"/>
                </a:solidFill>
                <a:latin typeface="Inter"/>
                <a:cs typeface="Inter"/>
              </a:rPr>
              <a:t>Kommunelogo</a:t>
            </a:r>
            <a:endParaRPr sz="957">
              <a:latin typeface="Inter"/>
              <a:cs typeface="Inter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33558" y="13709018"/>
            <a:ext cx="1979015" cy="286321"/>
          </a:xfrm>
          <a:prstGeom prst="rect">
            <a:avLst/>
          </a:prstGeom>
          <a:solidFill>
            <a:srgbClr val="636466"/>
          </a:solidFill>
        </p:spPr>
        <p:txBody>
          <a:bodyPr vert="horz" wrap="square" lIns="0" tIns="137692" rIns="0" bIns="0" rtlCol="0">
            <a:spAutoFit/>
          </a:bodyPr>
          <a:lstStyle/>
          <a:p>
            <a:pPr marL="654724">
              <a:spcBef>
                <a:spcPts val="1082"/>
              </a:spcBef>
            </a:pPr>
            <a:r>
              <a:rPr sz="957" spc="-21" dirty="0">
                <a:solidFill>
                  <a:srgbClr val="EFEDE8"/>
                </a:solidFill>
                <a:latin typeface="Inter"/>
                <a:cs typeface="Inter"/>
              </a:rPr>
              <a:t>Fylkeslogo</a:t>
            </a:r>
            <a:endParaRPr sz="957">
              <a:latin typeface="Inter"/>
              <a:cs typeface="Inter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304130" y="14358512"/>
            <a:ext cx="791066" cy="211273"/>
          </a:xfrm>
          <a:prstGeom prst="rect">
            <a:avLst/>
          </a:prstGeom>
        </p:spPr>
        <p:txBody>
          <a:bodyPr vert="horz" wrap="square" lIns="0" tIns="31049" rIns="0" bIns="0" rtlCol="0">
            <a:spAutoFit/>
          </a:bodyPr>
          <a:lstStyle/>
          <a:p>
            <a:pPr marL="26999">
              <a:spcBef>
                <a:spcPts val="244"/>
              </a:spcBef>
            </a:pPr>
            <a:r>
              <a:rPr sz="1169" spc="-21" dirty="0">
                <a:solidFill>
                  <a:srgbClr val="EFEDE8"/>
                </a:solidFill>
                <a:latin typeface="Inter"/>
                <a:cs typeface="Inter"/>
              </a:rPr>
              <a:t>Bildetekst</a:t>
            </a:r>
            <a:endParaRPr sz="1169">
              <a:latin typeface="Inter"/>
              <a:cs typeface="Inter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535591" y="12832071"/>
            <a:ext cx="3832483" cy="211273"/>
          </a:xfrm>
          <a:prstGeom prst="rect">
            <a:avLst/>
          </a:prstGeom>
        </p:spPr>
        <p:txBody>
          <a:bodyPr vert="horz" wrap="square" lIns="0" tIns="31049" rIns="0" bIns="0" rtlCol="0">
            <a:spAutoFit/>
          </a:bodyPr>
          <a:lstStyle/>
          <a:p>
            <a:pPr marL="26999">
              <a:spcBef>
                <a:spcPts val="244"/>
              </a:spcBef>
            </a:pPr>
            <a:r>
              <a:rPr sz="1169" dirty="0">
                <a:solidFill>
                  <a:srgbClr val="231F20"/>
                </a:solidFill>
                <a:latin typeface="Inter"/>
                <a:cs typeface="Inter"/>
              </a:rPr>
              <a:t>Bildetekst</a:t>
            </a:r>
            <a:r>
              <a:rPr sz="1169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69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169" spc="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69" dirty="0">
                <a:solidFill>
                  <a:srgbClr val="231F20"/>
                </a:solidFill>
                <a:latin typeface="Inter"/>
                <a:cs typeface="Inter"/>
              </a:rPr>
              <a:t>tegnforklaring</a:t>
            </a:r>
            <a:r>
              <a:rPr sz="1169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69" dirty="0">
                <a:solidFill>
                  <a:srgbClr val="231F20"/>
                </a:solidFill>
                <a:latin typeface="Inter"/>
                <a:cs typeface="Inter"/>
              </a:rPr>
              <a:t>kart</a:t>
            </a:r>
            <a:r>
              <a:rPr sz="1169" spc="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69" dirty="0">
                <a:solidFill>
                  <a:srgbClr val="231F20"/>
                </a:solidFill>
                <a:latin typeface="Inter"/>
                <a:cs typeface="Inter"/>
              </a:rPr>
              <a:t>kan</a:t>
            </a:r>
            <a:r>
              <a:rPr sz="1169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69" dirty="0">
                <a:solidFill>
                  <a:srgbClr val="231F20"/>
                </a:solidFill>
                <a:latin typeface="Inter"/>
                <a:cs typeface="Inter"/>
              </a:rPr>
              <a:t>settes</a:t>
            </a:r>
            <a:r>
              <a:rPr sz="1169" spc="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69" dirty="0">
                <a:solidFill>
                  <a:srgbClr val="231F20"/>
                </a:solidFill>
                <a:latin typeface="Inter"/>
                <a:cs typeface="Inter"/>
              </a:rPr>
              <a:t>inn</a:t>
            </a:r>
            <a:r>
              <a:rPr sz="1169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69" spc="-43" dirty="0">
                <a:solidFill>
                  <a:srgbClr val="231F20"/>
                </a:solidFill>
                <a:latin typeface="Inter"/>
                <a:cs typeface="Inter"/>
              </a:rPr>
              <a:t>her.</a:t>
            </a:r>
            <a:endParaRPr sz="1169">
              <a:latin typeface="Inter"/>
              <a:cs typeface="Inter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860217" y="3474143"/>
            <a:ext cx="14775115" cy="1104063"/>
          </a:xfrm>
          <a:prstGeom prst="rect">
            <a:avLst/>
          </a:prstGeom>
        </p:spPr>
        <p:txBody>
          <a:bodyPr vert="horz" wrap="square" lIns="0" tIns="24299" rIns="0" bIns="0" rtlCol="0">
            <a:spAutoFit/>
          </a:bodyPr>
          <a:lstStyle/>
          <a:p>
            <a:pPr marL="26999">
              <a:spcBef>
                <a:spcPts val="191"/>
              </a:spcBef>
              <a:tabLst>
                <a:tab pos="8074030" algn="l"/>
              </a:tabLst>
            </a:pPr>
            <a:r>
              <a:rPr sz="7015" spc="-213" dirty="0">
                <a:solidFill>
                  <a:srgbClr val="231F20"/>
                </a:solidFill>
                <a:latin typeface="Infini"/>
                <a:cs typeface="Infini"/>
              </a:rPr>
              <a:t>Overskrift</a:t>
            </a:r>
            <a:r>
              <a:rPr sz="7015" spc="21" dirty="0">
                <a:solidFill>
                  <a:srgbClr val="231F20"/>
                </a:solidFill>
                <a:latin typeface="Infini"/>
                <a:cs typeface="Infini"/>
              </a:rPr>
              <a:t> </a:t>
            </a:r>
            <a:r>
              <a:rPr sz="7015" spc="-43" dirty="0">
                <a:solidFill>
                  <a:srgbClr val="231F20"/>
                </a:solidFill>
                <a:latin typeface="Infini"/>
                <a:cs typeface="Infini"/>
              </a:rPr>
              <a:t>norsk</a:t>
            </a:r>
            <a:r>
              <a:rPr sz="7015" dirty="0">
                <a:solidFill>
                  <a:srgbClr val="231F20"/>
                </a:solidFill>
                <a:latin typeface="Infini"/>
                <a:cs typeface="Infini"/>
              </a:rPr>
              <a:t>	</a:t>
            </a:r>
            <a:r>
              <a:rPr sz="7015" spc="-213" dirty="0">
                <a:solidFill>
                  <a:srgbClr val="231F20"/>
                </a:solidFill>
                <a:latin typeface="Infini"/>
                <a:cs typeface="Infini"/>
              </a:rPr>
              <a:t>Overskrift</a:t>
            </a:r>
            <a:r>
              <a:rPr sz="7015" spc="21" dirty="0">
                <a:solidFill>
                  <a:srgbClr val="231F20"/>
                </a:solidFill>
                <a:latin typeface="Infini"/>
                <a:cs typeface="Infini"/>
              </a:rPr>
              <a:t> </a:t>
            </a:r>
            <a:r>
              <a:rPr sz="7015" spc="-191" dirty="0">
                <a:solidFill>
                  <a:srgbClr val="231F20"/>
                </a:solidFill>
                <a:latin typeface="Infini"/>
                <a:cs typeface="Infini"/>
              </a:rPr>
              <a:t>samisk</a:t>
            </a:r>
            <a:endParaRPr sz="7015">
              <a:latin typeface="Infini"/>
              <a:cs typeface="Infin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4955438" y="3474144"/>
            <a:ext cx="7037245" cy="1104063"/>
          </a:xfrm>
          <a:prstGeom prst="rect">
            <a:avLst/>
          </a:prstGeom>
        </p:spPr>
        <p:txBody>
          <a:bodyPr vert="horz" wrap="square" lIns="0" tIns="24299" rIns="0" bIns="0" rtlCol="0">
            <a:spAutoFit/>
          </a:bodyPr>
          <a:lstStyle/>
          <a:p>
            <a:pPr marL="26999">
              <a:spcBef>
                <a:spcPts val="191"/>
              </a:spcBef>
            </a:pPr>
            <a:r>
              <a:rPr sz="7015" spc="-213" dirty="0">
                <a:solidFill>
                  <a:srgbClr val="231F20"/>
                </a:solidFill>
                <a:latin typeface="Infini"/>
                <a:cs typeface="Infini"/>
              </a:rPr>
              <a:t>Overskrift</a:t>
            </a:r>
            <a:r>
              <a:rPr sz="7015" spc="21" dirty="0">
                <a:solidFill>
                  <a:srgbClr val="231F20"/>
                </a:solidFill>
                <a:latin typeface="Infini"/>
                <a:cs typeface="Infini"/>
              </a:rPr>
              <a:t> </a:t>
            </a:r>
            <a:r>
              <a:rPr sz="7015" spc="-202" dirty="0">
                <a:solidFill>
                  <a:srgbClr val="231F20"/>
                </a:solidFill>
                <a:latin typeface="Infini"/>
                <a:cs typeface="Infini"/>
              </a:rPr>
              <a:t>engelsk</a:t>
            </a:r>
            <a:endParaRPr sz="7015">
              <a:latin typeface="Infini"/>
              <a:cs typeface="Infin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860217" y="4898781"/>
            <a:ext cx="3446402" cy="2241651"/>
          </a:xfrm>
          <a:prstGeom prst="rect">
            <a:avLst/>
          </a:prstGeom>
        </p:spPr>
        <p:txBody>
          <a:bodyPr vert="horz" wrap="square" lIns="0" tIns="26999" rIns="0" bIns="0" rtlCol="0">
            <a:spAutoFit/>
          </a:bodyPr>
          <a:lstStyle/>
          <a:p>
            <a:pPr marL="26999" marR="10800">
              <a:lnSpc>
                <a:spcPct val="115199"/>
              </a:lnSpc>
              <a:spcBef>
                <a:spcPts val="213"/>
              </a:spcBef>
            </a:pPr>
            <a:r>
              <a:rPr sz="1807" b="1" spc="-74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mot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 nord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 et ambisiøst</a:t>
            </a:r>
            <a:r>
              <a:rPr sz="1807" b="1" spc="106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64" dirty="0">
                <a:solidFill>
                  <a:srgbClr val="231F20"/>
                </a:solidFill>
                <a:latin typeface="Inter SemiBold"/>
                <a:cs typeface="Inter SemiBold"/>
              </a:rPr>
              <a:t>formidlings- 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tilretteleggings-prosjekt</a:t>
            </a:r>
            <a:r>
              <a:rPr sz="1807" b="1" spc="-1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av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kulturminner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som</a:t>
            </a:r>
            <a:r>
              <a:rPr sz="1807" b="1" spc="106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ble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64" dirty="0">
                <a:solidFill>
                  <a:srgbClr val="231F20"/>
                </a:solidFill>
                <a:latin typeface="Inter SemiBold"/>
                <a:cs typeface="Inter SemiBold"/>
              </a:rPr>
              <a:t>påbegynt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1992.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74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 en</a:t>
            </a:r>
            <a:r>
              <a:rPr sz="1807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veiviser 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10</a:t>
            </a:r>
            <a:r>
              <a:rPr sz="1807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000</a:t>
            </a:r>
            <a:r>
              <a:rPr sz="1807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med</a:t>
            </a:r>
            <a:r>
              <a:rPr sz="1807" b="1" spc="106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64" dirty="0">
                <a:solidFill>
                  <a:srgbClr val="231F20"/>
                </a:solidFill>
                <a:latin typeface="Inter SemiBold"/>
                <a:cs typeface="Inter SemiBold"/>
              </a:rPr>
              <a:t>historie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-1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64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Norge og Nam-dalen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96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Trøndelag.</a:t>
            </a:r>
            <a:endParaRPr sz="1807">
              <a:latin typeface="Inter SemiBold"/>
              <a:cs typeface="Inter SemiBold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8860215" y="7408129"/>
            <a:ext cx="3446402" cy="2872201"/>
          </a:xfrm>
          <a:prstGeom prst="rect">
            <a:avLst/>
          </a:prstGeom>
        </p:spPr>
        <p:txBody>
          <a:bodyPr vert="horz" wrap="square" lIns="0" tIns="47248" rIns="0" bIns="0" rtlCol="0">
            <a:spAutoFit/>
          </a:bodyPr>
          <a:lstStyle/>
          <a:p>
            <a:pPr marL="26999">
              <a:spcBef>
                <a:spcPts val="372"/>
              </a:spcBef>
            </a:pP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 marR="33749">
              <a:lnSpc>
                <a:spcPts val="1998"/>
              </a:lnSpc>
              <a:spcBef>
                <a:spcPts val="32"/>
              </a:spcBef>
            </a:pP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Hver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103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kommuner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(i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1992)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tilrettela kulturminner eller kultur-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miljøer,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enten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med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kulturstier,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skilt eller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utstillinger.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tillegg har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blitt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laget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8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informasjonsbrosjyre</a:t>
            </a:r>
            <a:r>
              <a:rPr sz="1488" spc="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8" spc="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historisk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stoff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hvert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prosjektene.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Høsten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2003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boken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mot nord </a:t>
            </a:r>
            <a:r>
              <a:rPr sz="1488" spc="-106" dirty="0">
                <a:solidFill>
                  <a:srgbClr val="231F20"/>
                </a:solidFill>
                <a:latin typeface="Inter"/>
                <a:cs typeface="Inter"/>
              </a:rPr>
              <a:t>–</a:t>
            </a:r>
            <a:endParaRPr sz="1488">
              <a:latin typeface="Inter"/>
              <a:cs typeface="Inter"/>
            </a:endParaRPr>
          </a:p>
          <a:p>
            <a:pPr marL="26999" marR="10800">
              <a:lnSpc>
                <a:spcPts val="1998"/>
              </a:lnSpc>
              <a:spcBef>
                <a:spcPts val="11"/>
              </a:spcBef>
            </a:pP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kulturhistorisk</a:t>
            </a:r>
            <a:r>
              <a:rPr sz="1488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reise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publisert.</a:t>
            </a:r>
            <a:r>
              <a:rPr sz="1488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Denne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praktboken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tar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utgangspunkt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disse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brosjyrene.</a:t>
            </a:r>
            <a:endParaRPr sz="1488">
              <a:latin typeface="Inter"/>
              <a:cs typeface="Inter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8860214" y="10454074"/>
            <a:ext cx="3091367" cy="567595"/>
          </a:xfrm>
          <a:prstGeom prst="rect">
            <a:avLst/>
          </a:prstGeom>
        </p:spPr>
        <p:txBody>
          <a:bodyPr vert="horz" wrap="square" lIns="0" tIns="47248" rIns="0" bIns="0" rtlCol="0">
            <a:spAutoFit/>
          </a:bodyPr>
          <a:lstStyle/>
          <a:p>
            <a:pPr marL="26999">
              <a:spcBef>
                <a:spcPts val="372"/>
              </a:spcBef>
            </a:pP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>
              <a:spcBef>
                <a:spcPts val="149"/>
              </a:spcBef>
            </a:pP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springer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endParaRPr sz="1488">
              <a:latin typeface="Inter"/>
              <a:cs typeface="Inter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2511751" y="4917739"/>
            <a:ext cx="3439652" cy="2573665"/>
          </a:xfrm>
          <a:prstGeom prst="rect">
            <a:avLst/>
          </a:prstGeom>
        </p:spPr>
        <p:txBody>
          <a:bodyPr vert="horz" wrap="square" lIns="0" tIns="26999" rIns="0" bIns="0" rtlCol="0">
            <a:spAutoFit/>
          </a:bodyPr>
          <a:lstStyle/>
          <a:p>
            <a:pPr marL="26999" marR="10800">
              <a:lnSpc>
                <a:spcPct val="111900"/>
              </a:lnSpc>
              <a:spcBef>
                <a:spcPts val="213"/>
              </a:spcBef>
            </a:pP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store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kulturprogrammet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for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Landsdels-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utvalget for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Norge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 </a:t>
            </a:r>
            <a:r>
              <a:rPr sz="1488" spc="-85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Trøn-delag</a:t>
            </a:r>
            <a:r>
              <a:rPr sz="1488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74" dirty="0">
                <a:solidFill>
                  <a:srgbClr val="231F20"/>
                </a:solidFill>
                <a:latin typeface="Inter"/>
                <a:cs typeface="Inter"/>
              </a:rPr>
              <a:t>1988-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94.</a:t>
            </a:r>
            <a:r>
              <a:rPr sz="1488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Hovedformålet</a:t>
            </a:r>
            <a:r>
              <a:rPr sz="1488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prosjektet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var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å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presentere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tverrsnitt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av nordnorsk kulturhistorie gjennom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fy-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siske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minner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objekter.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Arbeidet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koordinert av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de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da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fire (nå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tre)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fylkes-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kommunene,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med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deltagelse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både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kommuner,</a:t>
            </a:r>
            <a:r>
              <a:rPr sz="1488" spc="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museer,</a:t>
            </a:r>
            <a:r>
              <a:rPr sz="1488" spc="8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lokalhistorikere</a:t>
            </a:r>
            <a:r>
              <a:rPr sz="1488" spc="8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historielag,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samt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enkeltpersoner.</a:t>
            </a:r>
            <a:endParaRPr sz="1488">
              <a:latin typeface="Inter"/>
              <a:cs typeface="Inter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2511750" y="7675842"/>
            <a:ext cx="3424803" cy="3385789"/>
          </a:xfrm>
          <a:prstGeom prst="rect">
            <a:avLst/>
          </a:prstGeom>
        </p:spPr>
        <p:txBody>
          <a:bodyPr vert="horz" wrap="square" lIns="0" tIns="14849" rIns="0" bIns="0" rtlCol="0">
            <a:spAutoFit/>
          </a:bodyPr>
          <a:lstStyle/>
          <a:p>
            <a:pPr marL="26999" marR="10800">
              <a:lnSpc>
                <a:spcPct val="111500"/>
              </a:lnSpc>
              <a:spcBef>
                <a:spcPts val="117"/>
              </a:spcBef>
            </a:pP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Asitatquibea</a:t>
            </a:r>
            <a:r>
              <a:rPr sz="1488" spc="106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volorepratem</a:t>
            </a:r>
            <a:r>
              <a:rPr sz="1488" spc="106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accusam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eost, corios dolorep erferem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fugita-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tempel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iliquam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faciisti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tet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est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dolupta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doloreh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endae.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Rem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quo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tem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net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audi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berferro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con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plant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imendig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nihit,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ipsam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assundi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gniatem facimost,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unt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volupta-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tes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nos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exeriam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res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ius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molor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rehendi-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cimus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modi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to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vel esti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nim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voles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qui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con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nobit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maionsequis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molorro</a:t>
            </a:r>
            <a:r>
              <a:rPr sz="1488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comnihi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tiatus 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everem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fuga.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Am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quiatur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a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dol-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liquo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ommodi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doloria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des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minvelent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arias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miliqua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tquamet</a:t>
            </a:r>
            <a:endParaRPr sz="1488">
              <a:latin typeface="Inter"/>
              <a:cs typeface="Inter"/>
            </a:endParaRPr>
          </a:p>
        </p:txBody>
      </p:sp>
      <p:pic>
        <p:nvPicPr>
          <p:cNvPr id="16" name="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887213" y="12816327"/>
            <a:ext cx="316154" cy="242532"/>
          </a:xfrm>
          <a:prstGeom prst="rect">
            <a:avLst/>
          </a:prstGeom>
        </p:spPr>
      </p:pic>
      <p:sp>
        <p:nvSpPr>
          <p:cNvPr id="17" name="object 17" descr="$PPTXTitle"/>
          <p:cNvSpPr txBox="1">
            <a:spLocks noGrp="1"/>
          </p:cNvSpPr>
          <p:nvPr>
            <p:ph type="title"/>
          </p:nvPr>
        </p:nvSpPr>
        <p:spPr>
          <a:xfrm>
            <a:off x="19016309" y="352894"/>
            <a:ext cx="33719707" cy="2794405"/>
          </a:xfrm>
          <a:prstGeom prst="rect">
            <a:avLst/>
          </a:prstGeom>
        </p:spPr>
        <p:txBody>
          <a:bodyPr vert="horz" wrap="square" lIns="0" tIns="29699" rIns="0" bIns="0" rtlCol="0">
            <a:spAutoFit/>
          </a:bodyPr>
          <a:lstStyle/>
          <a:p>
            <a:pPr marL="26999">
              <a:spcBef>
                <a:spcPts val="234"/>
              </a:spcBef>
            </a:pPr>
            <a:r>
              <a:rPr spc="-563" dirty="0"/>
              <a:t>Hovedoverskrift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26907829" y="4898781"/>
            <a:ext cx="3446402" cy="2241651"/>
          </a:xfrm>
          <a:prstGeom prst="rect">
            <a:avLst/>
          </a:prstGeom>
        </p:spPr>
        <p:txBody>
          <a:bodyPr vert="horz" wrap="square" lIns="0" tIns="26999" rIns="0" bIns="0" rtlCol="0">
            <a:spAutoFit/>
          </a:bodyPr>
          <a:lstStyle/>
          <a:p>
            <a:pPr marL="26999" marR="10800">
              <a:lnSpc>
                <a:spcPct val="115199"/>
              </a:lnSpc>
              <a:spcBef>
                <a:spcPts val="213"/>
              </a:spcBef>
            </a:pPr>
            <a:r>
              <a:rPr sz="1807" b="1" spc="-74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mot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 nord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 et ambisiøst</a:t>
            </a:r>
            <a:r>
              <a:rPr sz="1807" b="1" spc="106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64" dirty="0">
                <a:solidFill>
                  <a:srgbClr val="231F20"/>
                </a:solidFill>
                <a:latin typeface="Inter SemiBold"/>
                <a:cs typeface="Inter SemiBold"/>
              </a:rPr>
              <a:t>formidlings- 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tilretteleggings-prosjekt</a:t>
            </a:r>
            <a:r>
              <a:rPr sz="1807" b="1" spc="-1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av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kulturminner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som</a:t>
            </a:r>
            <a:r>
              <a:rPr sz="1807" b="1" spc="106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ble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64" dirty="0">
                <a:solidFill>
                  <a:srgbClr val="231F20"/>
                </a:solidFill>
                <a:latin typeface="Inter SemiBold"/>
                <a:cs typeface="Inter SemiBold"/>
              </a:rPr>
              <a:t>påbegynt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1992.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74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 en</a:t>
            </a:r>
            <a:r>
              <a:rPr sz="1807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veiviser 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10</a:t>
            </a:r>
            <a:r>
              <a:rPr sz="1807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000</a:t>
            </a:r>
            <a:r>
              <a:rPr sz="1807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med</a:t>
            </a:r>
            <a:r>
              <a:rPr sz="1807" b="1" spc="106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64" dirty="0">
                <a:solidFill>
                  <a:srgbClr val="231F20"/>
                </a:solidFill>
                <a:latin typeface="Inter SemiBold"/>
                <a:cs typeface="Inter SemiBold"/>
              </a:rPr>
              <a:t>historie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-1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64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Norge og Nam-dalen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96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Trøndelag.</a:t>
            </a:r>
            <a:endParaRPr sz="1807">
              <a:latin typeface="Inter SemiBold"/>
              <a:cs typeface="Inter SemiBold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6907829" y="7408129"/>
            <a:ext cx="3446402" cy="2872201"/>
          </a:xfrm>
          <a:prstGeom prst="rect">
            <a:avLst/>
          </a:prstGeom>
        </p:spPr>
        <p:txBody>
          <a:bodyPr vert="horz" wrap="square" lIns="0" tIns="47248" rIns="0" bIns="0" rtlCol="0">
            <a:spAutoFit/>
          </a:bodyPr>
          <a:lstStyle/>
          <a:p>
            <a:pPr marL="26999">
              <a:spcBef>
                <a:spcPts val="372"/>
              </a:spcBef>
            </a:pP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 marR="33749">
              <a:lnSpc>
                <a:spcPts val="1998"/>
              </a:lnSpc>
              <a:spcBef>
                <a:spcPts val="32"/>
              </a:spcBef>
            </a:pP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Hver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103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kommuner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(i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1992)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tilrettela kulturminner eller kultur-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miljøer,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enten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med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kulturstier,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skilt eller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utstillinger.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tillegg har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blitt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laget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8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informasjonsbrosjyre</a:t>
            </a:r>
            <a:r>
              <a:rPr sz="1488" spc="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8" spc="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historisk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stoff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hvert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prosjektene.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Høsten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2003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boken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mot nord </a:t>
            </a:r>
            <a:r>
              <a:rPr sz="1488" spc="-106" dirty="0">
                <a:solidFill>
                  <a:srgbClr val="231F20"/>
                </a:solidFill>
                <a:latin typeface="Inter"/>
                <a:cs typeface="Inter"/>
              </a:rPr>
              <a:t>–</a:t>
            </a:r>
            <a:endParaRPr sz="1488">
              <a:latin typeface="Inter"/>
              <a:cs typeface="Inter"/>
            </a:endParaRPr>
          </a:p>
          <a:p>
            <a:pPr marL="26999" marR="10800">
              <a:lnSpc>
                <a:spcPts val="1998"/>
              </a:lnSpc>
              <a:spcBef>
                <a:spcPts val="11"/>
              </a:spcBef>
            </a:pP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kulturhistorisk</a:t>
            </a:r>
            <a:r>
              <a:rPr sz="1488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reise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publisert.</a:t>
            </a:r>
            <a:r>
              <a:rPr sz="1488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Denne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praktboken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tar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utgangspunkt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disse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brosjyrene.</a:t>
            </a:r>
            <a:endParaRPr sz="1488">
              <a:latin typeface="Inter"/>
              <a:cs typeface="Inter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6907828" y="10454074"/>
            <a:ext cx="3091367" cy="567595"/>
          </a:xfrm>
          <a:prstGeom prst="rect">
            <a:avLst/>
          </a:prstGeom>
        </p:spPr>
        <p:txBody>
          <a:bodyPr vert="horz" wrap="square" lIns="0" tIns="47248" rIns="0" bIns="0" rtlCol="0">
            <a:spAutoFit/>
          </a:bodyPr>
          <a:lstStyle/>
          <a:p>
            <a:pPr marL="26999">
              <a:spcBef>
                <a:spcPts val="372"/>
              </a:spcBef>
            </a:pP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>
              <a:spcBef>
                <a:spcPts val="149"/>
              </a:spcBef>
            </a:pP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springer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endParaRPr sz="1488">
              <a:latin typeface="Inter"/>
              <a:cs typeface="Inter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0559363" y="4917739"/>
            <a:ext cx="3439652" cy="2573665"/>
          </a:xfrm>
          <a:prstGeom prst="rect">
            <a:avLst/>
          </a:prstGeom>
        </p:spPr>
        <p:txBody>
          <a:bodyPr vert="horz" wrap="square" lIns="0" tIns="26999" rIns="0" bIns="0" rtlCol="0">
            <a:spAutoFit/>
          </a:bodyPr>
          <a:lstStyle/>
          <a:p>
            <a:pPr marL="26999" marR="10800">
              <a:lnSpc>
                <a:spcPct val="111900"/>
              </a:lnSpc>
              <a:spcBef>
                <a:spcPts val="213"/>
              </a:spcBef>
            </a:pP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store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kulturprogrammet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for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Landsdels-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utvalget for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Norge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 </a:t>
            </a:r>
            <a:r>
              <a:rPr sz="1488" spc="-85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Trøn-delag</a:t>
            </a:r>
            <a:r>
              <a:rPr sz="1488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74" dirty="0">
                <a:solidFill>
                  <a:srgbClr val="231F20"/>
                </a:solidFill>
                <a:latin typeface="Inter"/>
                <a:cs typeface="Inter"/>
              </a:rPr>
              <a:t>1988-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94.</a:t>
            </a:r>
            <a:r>
              <a:rPr sz="1488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Hovedformålet</a:t>
            </a:r>
            <a:r>
              <a:rPr sz="1488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prosjektet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var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å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presentere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tverrsnitt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av nordnorsk kulturhistorie gjennom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fy-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siske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minner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objekter.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Arbeidet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koordinert av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de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da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fire (nå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tre)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fylkes-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kommunene,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med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deltagelse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både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kommuner,</a:t>
            </a:r>
            <a:r>
              <a:rPr sz="1488" spc="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museer,</a:t>
            </a:r>
            <a:r>
              <a:rPr sz="1488" spc="8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lokalhistorikere</a:t>
            </a:r>
            <a:r>
              <a:rPr sz="1488" spc="8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historielag,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samt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enkeltpersoner.</a:t>
            </a:r>
            <a:endParaRPr sz="1488">
              <a:latin typeface="Inter"/>
              <a:cs typeface="Inter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0559364" y="7675842"/>
            <a:ext cx="3424803" cy="3385789"/>
          </a:xfrm>
          <a:prstGeom prst="rect">
            <a:avLst/>
          </a:prstGeom>
        </p:spPr>
        <p:txBody>
          <a:bodyPr vert="horz" wrap="square" lIns="0" tIns="14849" rIns="0" bIns="0" rtlCol="0">
            <a:spAutoFit/>
          </a:bodyPr>
          <a:lstStyle/>
          <a:p>
            <a:pPr marL="26999" marR="10800">
              <a:lnSpc>
                <a:spcPct val="111500"/>
              </a:lnSpc>
              <a:spcBef>
                <a:spcPts val="117"/>
              </a:spcBef>
            </a:pP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Asitatquibea</a:t>
            </a:r>
            <a:r>
              <a:rPr sz="1488" spc="96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volorepratem</a:t>
            </a:r>
            <a:r>
              <a:rPr sz="1488" spc="96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accusam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eost, corios dolorep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erferem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fugita-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tempel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iliquam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faciisti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tet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est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dolupta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doloreh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endae.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Rem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quo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tem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net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audi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berferro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con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plant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imendig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nihit,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ipsam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assundi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gniatem facimost,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unt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volupta-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tes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nos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exeriam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res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ius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molor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rehendi-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cimus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modi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to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vel esti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nim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voles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qui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con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nobit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maionsequis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molorro</a:t>
            </a:r>
            <a:r>
              <a:rPr sz="1488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comnihi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tiatus 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everem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fuga.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Am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quiatur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a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dol-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liquo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ommodi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doloria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des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minvelent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arias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miliqua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tquamet</a:t>
            </a:r>
            <a:endParaRPr sz="1488">
              <a:latin typeface="Inter"/>
              <a:cs typeface="Inter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4955439" y="4898781"/>
            <a:ext cx="3446402" cy="2241651"/>
          </a:xfrm>
          <a:prstGeom prst="rect">
            <a:avLst/>
          </a:prstGeom>
        </p:spPr>
        <p:txBody>
          <a:bodyPr vert="horz" wrap="square" lIns="0" tIns="26999" rIns="0" bIns="0" rtlCol="0">
            <a:spAutoFit/>
          </a:bodyPr>
          <a:lstStyle/>
          <a:p>
            <a:pPr marL="26999" marR="10800">
              <a:lnSpc>
                <a:spcPct val="115199"/>
              </a:lnSpc>
              <a:spcBef>
                <a:spcPts val="213"/>
              </a:spcBef>
            </a:pPr>
            <a:r>
              <a:rPr sz="1807" b="1" spc="-74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mot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 nord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 et ambisiøst</a:t>
            </a:r>
            <a:r>
              <a:rPr sz="1807" b="1" spc="106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64" dirty="0">
                <a:solidFill>
                  <a:srgbClr val="231F20"/>
                </a:solidFill>
                <a:latin typeface="Inter SemiBold"/>
                <a:cs typeface="Inter SemiBold"/>
              </a:rPr>
              <a:t>formidlings- 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tilretteleggings-prosjekt</a:t>
            </a:r>
            <a:r>
              <a:rPr sz="1807" b="1" spc="-1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av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kulturminner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som</a:t>
            </a:r>
            <a:r>
              <a:rPr sz="1807" b="1" spc="106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ble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64" dirty="0">
                <a:solidFill>
                  <a:srgbClr val="231F20"/>
                </a:solidFill>
                <a:latin typeface="Inter SemiBold"/>
                <a:cs typeface="Inter SemiBold"/>
              </a:rPr>
              <a:t>påbegynt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1992.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74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 en</a:t>
            </a:r>
            <a:r>
              <a:rPr sz="1807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veiviser 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10</a:t>
            </a:r>
            <a:r>
              <a:rPr sz="1807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000</a:t>
            </a:r>
            <a:r>
              <a:rPr sz="1807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med</a:t>
            </a:r>
            <a:r>
              <a:rPr sz="1807" b="1" spc="106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64" dirty="0">
                <a:solidFill>
                  <a:srgbClr val="231F20"/>
                </a:solidFill>
                <a:latin typeface="Inter SemiBold"/>
                <a:cs typeface="Inter SemiBold"/>
              </a:rPr>
              <a:t>historie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-1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64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7" b="1" spc="-43" dirty="0">
                <a:solidFill>
                  <a:srgbClr val="231F20"/>
                </a:solidFill>
                <a:latin typeface="Inter SemiBold"/>
                <a:cs typeface="Inter SemiBold"/>
              </a:rPr>
              <a:t>Norge og Nam-dalen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96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Trøndelag.</a:t>
            </a:r>
            <a:endParaRPr sz="1807">
              <a:latin typeface="Inter SemiBold"/>
              <a:cs typeface="Inter SemiBold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4955439" y="7408129"/>
            <a:ext cx="3446402" cy="2872201"/>
          </a:xfrm>
          <a:prstGeom prst="rect">
            <a:avLst/>
          </a:prstGeom>
        </p:spPr>
        <p:txBody>
          <a:bodyPr vert="horz" wrap="square" lIns="0" tIns="47248" rIns="0" bIns="0" rtlCol="0">
            <a:spAutoFit/>
          </a:bodyPr>
          <a:lstStyle/>
          <a:p>
            <a:pPr marL="26999">
              <a:spcBef>
                <a:spcPts val="372"/>
              </a:spcBef>
            </a:pP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 marR="33749">
              <a:lnSpc>
                <a:spcPts val="1998"/>
              </a:lnSpc>
              <a:spcBef>
                <a:spcPts val="32"/>
              </a:spcBef>
            </a:pP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Hver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103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kommuner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(i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1992)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tilrettela kulturminner eller kultur-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miljøer,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enten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med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kulturstier,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skilt eller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utstillinger.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tillegg har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blitt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laget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8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informasjonsbrosjyre</a:t>
            </a:r>
            <a:r>
              <a:rPr sz="1488" spc="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8" spc="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historisk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stoff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hvert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prosjektene.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Høsten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2003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boken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mot nord </a:t>
            </a:r>
            <a:r>
              <a:rPr sz="1488" spc="-106" dirty="0">
                <a:solidFill>
                  <a:srgbClr val="231F20"/>
                </a:solidFill>
                <a:latin typeface="Inter"/>
                <a:cs typeface="Inter"/>
              </a:rPr>
              <a:t>–</a:t>
            </a:r>
            <a:endParaRPr sz="1488">
              <a:latin typeface="Inter"/>
              <a:cs typeface="Inter"/>
            </a:endParaRPr>
          </a:p>
          <a:p>
            <a:pPr marL="26999" marR="10800">
              <a:lnSpc>
                <a:spcPts val="1998"/>
              </a:lnSpc>
              <a:spcBef>
                <a:spcPts val="11"/>
              </a:spcBef>
            </a:pP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kulturhistorisk</a:t>
            </a:r>
            <a:r>
              <a:rPr sz="1488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reise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publisert.</a:t>
            </a:r>
            <a:r>
              <a:rPr sz="1488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Denne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praktboken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tar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utgangspunkt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disse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brosjyrene.</a:t>
            </a:r>
            <a:endParaRPr sz="1488">
              <a:latin typeface="Inter"/>
              <a:cs typeface="Inter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4955438" y="10454074"/>
            <a:ext cx="3091367" cy="567595"/>
          </a:xfrm>
          <a:prstGeom prst="rect">
            <a:avLst/>
          </a:prstGeom>
        </p:spPr>
        <p:txBody>
          <a:bodyPr vert="horz" wrap="square" lIns="0" tIns="47248" rIns="0" bIns="0" rtlCol="0">
            <a:spAutoFit/>
          </a:bodyPr>
          <a:lstStyle/>
          <a:p>
            <a:pPr marL="26999">
              <a:spcBef>
                <a:spcPts val="372"/>
              </a:spcBef>
            </a:pP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>
              <a:spcBef>
                <a:spcPts val="149"/>
              </a:spcBef>
            </a:pP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springer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endParaRPr sz="1488">
              <a:latin typeface="Inter"/>
              <a:cs typeface="Inter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8606975" y="4917739"/>
            <a:ext cx="3439652" cy="2573665"/>
          </a:xfrm>
          <a:prstGeom prst="rect">
            <a:avLst/>
          </a:prstGeom>
        </p:spPr>
        <p:txBody>
          <a:bodyPr vert="horz" wrap="square" lIns="0" tIns="26999" rIns="0" bIns="0" rtlCol="0">
            <a:spAutoFit/>
          </a:bodyPr>
          <a:lstStyle/>
          <a:p>
            <a:pPr marL="26999" marR="10800">
              <a:lnSpc>
                <a:spcPct val="111900"/>
              </a:lnSpc>
              <a:spcBef>
                <a:spcPts val="213"/>
              </a:spcBef>
            </a:pP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store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kulturprogrammet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for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Landsdels-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utvalget for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Norge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 </a:t>
            </a:r>
            <a:r>
              <a:rPr sz="1488" spc="-85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Trøn-delag</a:t>
            </a:r>
            <a:r>
              <a:rPr sz="1488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74" dirty="0">
                <a:solidFill>
                  <a:srgbClr val="231F20"/>
                </a:solidFill>
                <a:latin typeface="Inter"/>
                <a:cs typeface="Inter"/>
              </a:rPr>
              <a:t>1988-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94.</a:t>
            </a:r>
            <a:r>
              <a:rPr sz="1488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Hovedformålet</a:t>
            </a:r>
            <a:r>
              <a:rPr sz="1488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prosjektet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var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å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presentere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tverrsnitt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av nordnorsk kulturhistorie gjennom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fy-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siske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minner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objekter.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Arbeidet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koordinert av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de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da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fire (nå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tre)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fylkes-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kommunene,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med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deltagelse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både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kommuner,</a:t>
            </a:r>
            <a:r>
              <a:rPr sz="1488" spc="7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museer,</a:t>
            </a:r>
            <a:r>
              <a:rPr sz="1488" spc="8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lokalhistorikere</a:t>
            </a:r>
            <a:r>
              <a:rPr sz="1488" spc="8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historielag,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samt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enkeltpersoner.</a:t>
            </a:r>
            <a:endParaRPr sz="1488">
              <a:latin typeface="Inter"/>
              <a:cs typeface="Inter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8606976" y="7675842"/>
            <a:ext cx="3424803" cy="3385789"/>
          </a:xfrm>
          <a:prstGeom prst="rect">
            <a:avLst/>
          </a:prstGeom>
        </p:spPr>
        <p:txBody>
          <a:bodyPr vert="horz" wrap="square" lIns="0" tIns="14849" rIns="0" bIns="0" rtlCol="0">
            <a:spAutoFit/>
          </a:bodyPr>
          <a:lstStyle/>
          <a:p>
            <a:pPr marL="26999" marR="10800">
              <a:lnSpc>
                <a:spcPct val="111500"/>
              </a:lnSpc>
              <a:spcBef>
                <a:spcPts val="117"/>
              </a:spcBef>
            </a:pP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Asitatquibea</a:t>
            </a:r>
            <a:r>
              <a:rPr sz="1488" spc="96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volorepratem</a:t>
            </a:r>
            <a:r>
              <a:rPr sz="1488" spc="96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accusam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eost, corios dolorep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erferem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fugita-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tempel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iliquam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faciisti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tet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est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dolupta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doloreh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endae.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Rem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quo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tem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net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audi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berferro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con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plant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imendig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nihit,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ipsam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assundi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gniatem facimost,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unt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volupta-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tes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nos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exeriam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res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ius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molor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rehendi-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cimus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modi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to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vel esti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nim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voles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qui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con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nobit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maionsequis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molorro</a:t>
            </a:r>
            <a:r>
              <a:rPr sz="1488" spc="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comnihi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tiatus </a:t>
            </a:r>
            <a:r>
              <a:rPr sz="1488" spc="-64" dirty="0">
                <a:solidFill>
                  <a:srgbClr val="231F20"/>
                </a:solidFill>
                <a:latin typeface="Inter"/>
                <a:cs typeface="Inter"/>
              </a:rPr>
              <a:t>everem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fuga.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Am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quiatur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a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dol-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liquo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ommodi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doloria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des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minvelent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arias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miliqua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tquamet</a:t>
            </a:r>
            <a:endParaRPr sz="1488">
              <a:latin typeface="Inter"/>
              <a:cs typeface="Inte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81354B750F87A4CB15F4A1FC7B88A6A" ma:contentTypeVersion="16" ma:contentTypeDescription="Opprett et nytt dokument." ma:contentTypeScope="" ma:versionID="9d44979306450772dcca23afa9ed1741">
  <xsd:schema xmlns:xsd="http://www.w3.org/2001/XMLSchema" xmlns:xs="http://www.w3.org/2001/XMLSchema" xmlns:p="http://schemas.microsoft.com/office/2006/metadata/properties" xmlns:ns2="2f47bf99-4bae-4230-82bc-f325855aa395" xmlns:ns3="3a41e556-f55c-4b48-a0ce-b753c1533783" targetNamespace="http://schemas.microsoft.com/office/2006/metadata/properties" ma:root="true" ma:fieldsID="7ac2778b60afa3d69d3b938b31701c40" ns2:_="" ns3:_="">
    <xsd:import namespace="2f47bf99-4bae-4230-82bc-f325855aa395"/>
    <xsd:import namespace="3a41e556-f55c-4b48-a0ce-b753c15337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47bf99-4bae-4230-82bc-f325855aa3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Bildemerkelapper" ma:readOnly="false" ma:fieldId="{5cf76f15-5ced-4ddc-b409-7134ff3c332f}" ma:taxonomyMulti="true" ma:sspId="bc2d29e2-2ecc-47a0-9137-72af897a7c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41e556-f55c-4b48-a0ce-b753c1533783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4de23f4-c568-4fe3-8cce-6f0dc9463399}" ma:internalName="TaxCatchAll" ma:showField="CatchAllData" ma:web="3a41e556-f55c-4b48-a0ce-b753c15337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47bf99-4bae-4230-82bc-f325855aa395">
      <Terms xmlns="http://schemas.microsoft.com/office/infopath/2007/PartnerControls"/>
    </lcf76f155ced4ddcb4097134ff3c332f>
    <TaxCatchAll xmlns="3a41e556-f55c-4b48-a0ce-b753c1533783" xsi:nil="true"/>
  </documentManagement>
</p:properties>
</file>

<file path=customXml/itemProps1.xml><?xml version="1.0" encoding="utf-8"?>
<ds:datastoreItem xmlns:ds="http://schemas.openxmlformats.org/officeDocument/2006/customXml" ds:itemID="{39620A45-1F0B-45F0-A3D6-78A70830377E}"/>
</file>

<file path=customXml/itemProps2.xml><?xml version="1.0" encoding="utf-8"?>
<ds:datastoreItem xmlns:ds="http://schemas.openxmlformats.org/officeDocument/2006/customXml" ds:itemID="{C2F3EB4B-9CB4-4B35-BD90-905E5E76B97E}"/>
</file>

<file path=customXml/itemProps3.xml><?xml version="1.0" encoding="utf-8"?>
<ds:datastoreItem xmlns:ds="http://schemas.openxmlformats.org/officeDocument/2006/customXml" ds:itemID="{4258873A-3D38-48E9-9969-10C1905385BD}"/>
</file>

<file path=docMetadata/LabelInfo.xml><?xml version="1.0" encoding="utf-8"?>
<clbl:labelList xmlns:clbl="http://schemas.microsoft.com/office/2020/mipLabelMetadata">
  <clbl:label id="{fb4d1169-3ede-4ab4-b242-eb740ce3a1be}" enabled="0" method="" siteId="{fb4d1169-3ede-4ab4-b242-eb740ce3a1b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735</Words>
  <Application>Microsoft Office PowerPoint</Application>
  <PresentationFormat>Egendefinert</PresentationFormat>
  <Paragraphs>35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6" baseType="lpstr">
      <vt:lpstr>Calibri</vt:lpstr>
      <vt:lpstr>Infini</vt:lpstr>
      <vt:lpstr>Inter</vt:lpstr>
      <vt:lpstr>Inter SemiBold</vt:lpstr>
      <vt:lpstr>Office Theme</vt:lpstr>
      <vt:lpstr>Hovedoverskrift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Silje Evjenth Bentsen</cp:lastModifiedBy>
  <cp:revision>1</cp:revision>
  <dcterms:created xsi:type="dcterms:W3CDTF">2026-06-23T14:12:28Z</dcterms:created>
  <dcterms:modified xsi:type="dcterms:W3CDTF">2026-06-23T14:13:43Z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2026-06-23T00:00:00Z</vt:filetime>
  </property>
  <property fmtid="{D5CDD505-2E9C-101B-9397-08002B2CF9AE}" pid="3" name="Creator">
    <vt:lpwstr>Adobe InDesign 21.4 (Windows)</vt:lpwstr>
  </property>
  <property fmtid="{D5CDD505-2E9C-101B-9397-08002B2CF9AE}" pid="4" name="LastSaved">
    <vt:filetime>2026-06-23T00:00:00Z</vt:filetime>
  </property>
  <property fmtid="{D5CDD505-2E9C-101B-9397-08002B2CF9AE}" pid="5" name="Producer">
    <vt:lpwstr>Adobe PDF Library 18.0</vt:lpwstr>
  </property>
  <property fmtid="{D5CDD505-2E9C-101B-9397-08002B2CF9AE}" pid="6" name="ContentTypeId">
    <vt:lpwstr>0x010100B81354B750F87A4CB15F4A1FC7B88A6A</vt:lpwstr>
  </property>
</Properties>
</file>