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revisionInfo.xml" ContentType="application/vnd.ms-powerpoint.revisioninfo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42767250" cy="15119350"/>
  <p:notesSz cx="20104100" cy="7112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6123" userDrawn="1">
          <p15:clr>
            <a:srgbClr val="A4A3A4"/>
          </p15:clr>
        </p15:guide>
        <p15:guide id="2" pos="45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12B5A2-E965-4450-B58B-985A31FECC96}" v="1" dt="2026-06-23T14:15:54.62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168" y="708"/>
      </p:cViewPr>
      <p:guideLst>
        <p:guide orient="horz" pos="6123"/>
        <p:guide pos="459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je Evjenth Bentsen" userId="23634ec2-7f24-4607-b1a3-704c29f8367e" providerId="ADAL" clId="{8335E605-F8F0-4181-B855-CDD6F37A438F}"/>
    <pc:docChg chg="modSld">
      <pc:chgData name="Silje Evjenth Bentsen" userId="23634ec2-7f24-4607-b1a3-704c29f8367e" providerId="ADAL" clId="{8335E605-F8F0-4181-B855-CDD6F37A438F}" dt="2026-06-23T14:16:28.628" v="2" actId="1076"/>
      <pc:docMkLst>
        <pc:docMk/>
      </pc:docMkLst>
      <pc:sldChg chg="modSp mod">
        <pc:chgData name="Silje Evjenth Bentsen" userId="23634ec2-7f24-4607-b1a3-704c29f8367e" providerId="ADAL" clId="{8335E605-F8F0-4181-B855-CDD6F37A438F}" dt="2026-06-23T14:16:28.628" v="2" actId="1076"/>
        <pc:sldMkLst>
          <pc:docMk/>
          <pc:sldMk cId="0" sldId="256"/>
        </pc:sldMkLst>
        <pc:spChg chg="mod">
          <ac:chgData name="Silje Evjenth Bentsen" userId="23634ec2-7f24-4607-b1a3-704c29f8367e" providerId="ADAL" clId="{8335E605-F8F0-4181-B855-CDD6F37A438F}" dt="2026-06-23T14:16:28.628" v="2" actId="1076"/>
          <ac:spMkLst>
            <pc:docMk/>
            <pc:sldMk cId="0" sldId="256"/>
            <ac:spMk id="1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07543" y="4686998"/>
            <a:ext cx="36352165" cy="10795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415088" y="8466836"/>
            <a:ext cx="299370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848700" y="488158"/>
            <a:ext cx="4010612" cy="1079526"/>
          </a:xfrm>
        </p:spPr>
        <p:txBody>
          <a:bodyPr lIns="0" tIns="0" rIns="0" bIns="0"/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848700" y="488158"/>
            <a:ext cx="4010612" cy="1079526"/>
          </a:xfrm>
        </p:spPr>
        <p:txBody>
          <a:bodyPr lIns="0" tIns="0" rIns="0" bIns="0"/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38362" y="3477451"/>
            <a:ext cx="186037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025133" y="3477451"/>
            <a:ext cx="186037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848700" y="488158"/>
            <a:ext cx="4010612" cy="1079526"/>
          </a:xfrm>
        </p:spPr>
        <p:txBody>
          <a:bodyPr lIns="0" tIns="0" rIns="0" bIns="0"/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155732" y="-22"/>
            <a:ext cx="27612298" cy="15109900"/>
          </a:xfrm>
          <a:custGeom>
            <a:avLst/>
            <a:gdLst/>
            <a:ahLst/>
            <a:cxnLst/>
            <a:rect l="l" t="t" r="r" b="b"/>
            <a:pathLst>
              <a:path w="12980035" h="7107555">
                <a:moveTo>
                  <a:pt x="0" y="7107512"/>
                </a:moveTo>
                <a:lnTo>
                  <a:pt x="12979662" y="7107512"/>
                </a:lnTo>
                <a:lnTo>
                  <a:pt x="12979662" y="0"/>
                </a:lnTo>
                <a:lnTo>
                  <a:pt x="0" y="0"/>
                </a:lnTo>
                <a:lnTo>
                  <a:pt x="0" y="7107512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" y="-22"/>
            <a:ext cx="3599960" cy="15109900"/>
          </a:xfrm>
          <a:custGeom>
            <a:avLst/>
            <a:gdLst/>
            <a:ahLst/>
            <a:cxnLst/>
            <a:rect l="l" t="t" r="r" b="b"/>
            <a:pathLst>
              <a:path w="1692275" h="7107555">
                <a:moveTo>
                  <a:pt x="1692266" y="0"/>
                </a:moveTo>
                <a:lnTo>
                  <a:pt x="0" y="0"/>
                </a:lnTo>
                <a:lnTo>
                  <a:pt x="0" y="7107512"/>
                </a:lnTo>
                <a:lnTo>
                  <a:pt x="1692266" y="7107512"/>
                </a:lnTo>
                <a:lnTo>
                  <a:pt x="1692266" y="0"/>
                </a:lnTo>
                <a:close/>
              </a:path>
            </a:pathLst>
          </a:custGeom>
          <a:solidFill>
            <a:srgbClr val="FABFB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3030" y="452971"/>
            <a:ext cx="2709442" cy="373222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729743" y="10530268"/>
            <a:ext cx="367426" cy="1179849"/>
          </a:xfrm>
          <a:custGeom>
            <a:avLst/>
            <a:gdLst/>
            <a:ahLst/>
            <a:cxnLst/>
            <a:rect l="l" t="t" r="r" b="b"/>
            <a:pathLst>
              <a:path w="172720" h="554989">
                <a:moveTo>
                  <a:pt x="19138" y="153085"/>
                </a:moveTo>
                <a:lnTo>
                  <a:pt x="0" y="153085"/>
                </a:lnTo>
                <a:lnTo>
                  <a:pt x="0" y="172212"/>
                </a:lnTo>
                <a:lnTo>
                  <a:pt x="19138" y="172212"/>
                </a:lnTo>
                <a:lnTo>
                  <a:pt x="19138" y="153085"/>
                </a:lnTo>
                <a:close/>
              </a:path>
              <a:path w="172720" h="554989">
                <a:moveTo>
                  <a:pt x="57404" y="459257"/>
                </a:moveTo>
                <a:lnTo>
                  <a:pt x="38265" y="459257"/>
                </a:lnTo>
                <a:lnTo>
                  <a:pt x="38265" y="516661"/>
                </a:lnTo>
                <a:lnTo>
                  <a:pt x="57404" y="516661"/>
                </a:lnTo>
                <a:lnTo>
                  <a:pt x="57404" y="459257"/>
                </a:lnTo>
                <a:close/>
              </a:path>
              <a:path w="172720" h="554989">
                <a:moveTo>
                  <a:pt x="57404" y="420979"/>
                </a:moveTo>
                <a:lnTo>
                  <a:pt x="38265" y="420979"/>
                </a:lnTo>
                <a:lnTo>
                  <a:pt x="19138" y="420979"/>
                </a:lnTo>
                <a:lnTo>
                  <a:pt x="0" y="420979"/>
                </a:lnTo>
                <a:lnTo>
                  <a:pt x="0" y="554926"/>
                </a:lnTo>
                <a:lnTo>
                  <a:pt x="19138" y="554926"/>
                </a:lnTo>
                <a:lnTo>
                  <a:pt x="38265" y="554926"/>
                </a:lnTo>
                <a:lnTo>
                  <a:pt x="57404" y="554926"/>
                </a:lnTo>
                <a:lnTo>
                  <a:pt x="57404" y="535800"/>
                </a:lnTo>
                <a:lnTo>
                  <a:pt x="38265" y="535800"/>
                </a:lnTo>
                <a:lnTo>
                  <a:pt x="19138" y="535800"/>
                </a:lnTo>
                <a:lnTo>
                  <a:pt x="19138" y="440118"/>
                </a:lnTo>
                <a:lnTo>
                  <a:pt x="38265" y="440118"/>
                </a:lnTo>
                <a:lnTo>
                  <a:pt x="57404" y="440118"/>
                </a:lnTo>
                <a:lnTo>
                  <a:pt x="57404" y="420979"/>
                </a:lnTo>
                <a:close/>
              </a:path>
              <a:path w="172720" h="554989">
                <a:moveTo>
                  <a:pt x="57404" y="363575"/>
                </a:moveTo>
                <a:lnTo>
                  <a:pt x="38265" y="363575"/>
                </a:lnTo>
                <a:lnTo>
                  <a:pt x="38265" y="344436"/>
                </a:lnTo>
                <a:lnTo>
                  <a:pt x="19138" y="344436"/>
                </a:lnTo>
                <a:lnTo>
                  <a:pt x="19138" y="325310"/>
                </a:lnTo>
                <a:lnTo>
                  <a:pt x="0" y="325310"/>
                </a:lnTo>
                <a:lnTo>
                  <a:pt x="0" y="401853"/>
                </a:lnTo>
                <a:lnTo>
                  <a:pt x="19138" y="401853"/>
                </a:lnTo>
                <a:lnTo>
                  <a:pt x="38265" y="401853"/>
                </a:lnTo>
                <a:lnTo>
                  <a:pt x="57404" y="401853"/>
                </a:lnTo>
                <a:lnTo>
                  <a:pt x="57404" y="363575"/>
                </a:lnTo>
                <a:close/>
              </a:path>
              <a:path w="172720" h="554989">
                <a:moveTo>
                  <a:pt x="57404" y="306171"/>
                </a:moveTo>
                <a:lnTo>
                  <a:pt x="38265" y="306171"/>
                </a:lnTo>
                <a:lnTo>
                  <a:pt x="38265" y="344436"/>
                </a:lnTo>
                <a:lnTo>
                  <a:pt x="57404" y="344436"/>
                </a:lnTo>
                <a:lnTo>
                  <a:pt x="57404" y="306171"/>
                </a:lnTo>
                <a:close/>
              </a:path>
              <a:path w="172720" h="554989">
                <a:moveTo>
                  <a:pt x="57404" y="229628"/>
                </a:moveTo>
                <a:lnTo>
                  <a:pt x="38265" y="229628"/>
                </a:lnTo>
                <a:lnTo>
                  <a:pt x="38265" y="267893"/>
                </a:lnTo>
                <a:lnTo>
                  <a:pt x="19138" y="267893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267906"/>
                </a:lnTo>
                <a:lnTo>
                  <a:pt x="57404" y="267906"/>
                </a:lnTo>
                <a:lnTo>
                  <a:pt x="57404" y="229628"/>
                </a:lnTo>
                <a:close/>
              </a:path>
              <a:path w="172720" h="554989">
                <a:moveTo>
                  <a:pt x="57404" y="191350"/>
                </a:moveTo>
                <a:lnTo>
                  <a:pt x="38265" y="191350"/>
                </a:lnTo>
                <a:lnTo>
                  <a:pt x="38265" y="172224"/>
                </a:lnTo>
                <a:lnTo>
                  <a:pt x="19138" y="172224"/>
                </a:lnTo>
                <a:lnTo>
                  <a:pt x="19138" y="191350"/>
                </a:lnTo>
                <a:lnTo>
                  <a:pt x="0" y="191350"/>
                </a:lnTo>
                <a:lnTo>
                  <a:pt x="0" y="248767"/>
                </a:lnTo>
                <a:lnTo>
                  <a:pt x="19138" y="248767"/>
                </a:lnTo>
                <a:lnTo>
                  <a:pt x="19138" y="210489"/>
                </a:lnTo>
                <a:lnTo>
                  <a:pt x="38265" y="210489"/>
                </a:lnTo>
                <a:lnTo>
                  <a:pt x="57404" y="210489"/>
                </a:lnTo>
                <a:lnTo>
                  <a:pt x="57404" y="191350"/>
                </a:lnTo>
                <a:close/>
              </a:path>
              <a:path w="172720" h="554989">
                <a:moveTo>
                  <a:pt x="57404" y="38265"/>
                </a:moveTo>
                <a:lnTo>
                  <a:pt x="38265" y="38265"/>
                </a:lnTo>
                <a:lnTo>
                  <a:pt x="38265" y="76542"/>
                </a:lnTo>
                <a:lnTo>
                  <a:pt x="38265" y="95681"/>
                </a:lnTo>
                <a:lnTo>
                  <a:pt x="57404" y="95681"/>
                </a:lnTo>
                <a:lnTo>
                  <a:pt x="57404" y="76542"/>
                </a:lnTo>
                <a:lnTo>
                  <a:pt x="57404" y="38265"/>
                </a:lnTo>
                <a:close/>
              </a:path>
              <a:path w="172720" h="554989">
                <a:moveTo>
                  <a:pt x="57404" y="0"/>
                </a:moveTo>
                <a:lnTo>
                  <a:pt x="38265" y="0"/>
                </a:lnTo>
                <a:lnTo>
                  <a:pt x="19138" y="0"/>
                </a:lnTo>
                <a:lnTo>
                  <a:pt x="0" y="0"/>
                </a:lnTo>
                <a:lnTo>
                  <a:pt x="0" y="38265"/>
                </a:lnTo>
                <a:lnTo>
                  <a:pt x="0" y="76542"/>
                </a:lnTo>
                <a:lnTo>
                  <a:pt x="0" y="133946"/>
                </a:lnTo>
                <a:lnTo>
                  <a:pt x="19138" y="133946"/>
                </a:lnTo>
                <a:lnTo>
                  <a:pt x="38265" y="133946"/>
                </a:lnTo>
                <a:lnTo>
                  <a:pt x="57404" y="133946"/>
                </a:lnTo>
                <a:lnTo>
                  <a:pt x="57404" y="114820"/>
                </a:lnTo>
                <a:lnTo>
                  <a:pt x="38265" y="114820"/>
                </a:lnTo>
                <a:lnTo>
                  <a:pt x="19138" y="114820"/>
                </a:lnTo>
                <a:lnTo>
                  <a:pt x="19138" y="76542"/>
                </a:lnTo>
                <a:lnTo>
                  <a:pt x="19138" y="38265"/>
                </a:lnTo>
                <a:lnTo>
                  <a:pt x="19138" y="19126"/>
                </a:lnTo>
                <a:lnTo>
                  <a:pt x="38265" y="19126"/>
                </a:lnTo>
                <a:lnTo>
                  <a:pt x="57404" y="19126"/>
                </a:lnTo>
                <a:lnTo>
                  <a:pt x="57404" y="0"/>
                </a:lnTo>
                <a:close/>
              </a:path>
              <a:path w="172720" h="554989">
                <a:moveTo>
                  <a:pt x="76542" y="363575"/>
                </a:moveTo>
                <a:lnTo>
                  <a:pt x="57416" y="363575"/>
                </a:lnTo>
                <a:lnTo>
                  <a:pt x="57416" y="401853"/>
                </a:lnTo>
                <a:lnTo>
                  <a:pt x="76542" y="401853"/>
                </a:lnTo>
                <a:lnTo>
                  <a:pt x="76542" y="363575"/>
                </a:lnTo>
                <a:close/>
              </a:path>
              <a:path w="172720" h="554989">
                <a:moveTo>
                  <a:pt x="95681" y="459257"/>
                </a:moveTo>
                <a:lnTo>
                  <a:pt x="76542" y="459257"/>
                </a:lnTo>
                <a:lnTo>
                  <a:pt x="57416" y="459257"/>
                </a:lnTo>
                <a:lnTo>
                  <a:pt x="57416" y="516661"/>
                </a:lnTo>
                <a:lnTo>
                  <a:pt x="76542" y="516661"/>
                </a:lnTo>
                <a:lnTo>
                  <a:pt x="95681" y="516661"/>
                </a:lnTo>
                <a:lnTo>
                  <a:pt x="95681" y="459257"/>
                </a:lnTo>
                <a:close/>
              </a:path>
              <a:path w="172720" h="554989">
                <a:moveTo>
                  <a:pt x="95681" y="38265"/>
                </a:moveTo>
                <a:lnTo>
                  <a:pt x="76542" y="38265"/>
                </a:lnTo>
                <a:lnTo>
                  <a:pt x="57416" y="38265"/>
                </a:lnTo>
                <a:lnTo>
                  <a:pt x="57416" y="76542"/>
                </a:lnTo>
                <a:lnTo>
                  <a:pt x="57416" y="95681"/>
                </a:lnTo>
                <a:lnTo>
                  <a:pt x="76542" y="95681"/>
                </a:lnTo>
                <a:lnTo>
                  <a:pt x="95681" y="95681"/>
                </a:lnTo>
                <a:lnTo>
                  <a:pt x="95681" y="76542"/>
                </a:lnTo>
                <a:lnTo>
                  <a:pt x="95681" y="38265"/>
                </a:lnTo>
                <a:close/>
              </a:path>
              <a:path w="172720" h="554989">
                <a:moveTo>
                  <a:pt x="114808" y="535800"/>
                </a:moveTo>
                <a:lnTo>
                  <a:pt x="95681" y="535800"/>
                </a:lnTo>
                <a:lnTo>
                  <a:pt x="76542" y="535800"/>
                </a:lnTo>
                <a:lnTo>
                  <a:pt x="57416" y="535800"/>
                </a:lnTo>
                <a:lnTo>
                  <a:pt x="57416" y="554926"/>
                </a:lnTo>
                <a:lnTo>
                  <a:pt x="76542" y="554926"/>
                </a:lnTo>
                <a:lnTo>
                  <a:pt x="95681" y="554926"/>
                </a:lnTo>
                <a:lnTo>
                  <a:pt x="114808" y="554926"/>
                </a:lnTo>
                <a:lnTo>
                  <a:pt x="114808" y="535800"/>
                </a:lnTo>
                <a:close/>
              </a:path>
              <a:path w="172720" h="554989">
                <a:moveTo>
                  <a:pt x="114808" y="420979"/>
                </a:moveTo>
                <a:lnTo>
                  <a:pt x="95681" y="420979"/>
                </a:lnTo>
                <a:lnTo>
                  <a:pt x="76542" y="420979"/>
                </a:lnTo>
                <a:lnTo>
                  <a:pt x="57416" y="420979"/>
                </a:lnTo>
                <a:lnTo>
                  <a:pt x="57416" y="440118"/>
                </a:lnTo>
                <a:lnTo>
                  <a:pt x="76542" y="440118"/>
                </a:lnTo>
                <a:lnTo>
                  <a:pt x="95681" y="440118"/>
                </a:lnTo>
                <a:lnTo>
                  <a:pt x="114808" y="440118"/>
                </a:lnTo>
                <a:lnTo>
                  <a:pt x="114808" y="420979"/>
                </a:lnTo>
                <a:close/>
              </a:path>
              <a:path w="172720" h="554989">
                <a:moveTo>
                  <a:pt x="114808" y="344436"/>
                </a:moveTo>
                <a:lnTo>
                  <a:pt x="95681" y="344436"/>
                </a:lnTo>
                <a:lnTo>
                  <a:pt x="76542" y="344436"/>
                </a:lnTo>
                <a:lnTo>
                  <a:pt x="76542" y="363575"/>
                </a:lnTo>
                <a:lnTo>
                  <a:pt x="95681" y="363575"/>
                </a:lnTo>
                <a:lnTo>
                  <a:pt x="95681" y="382714"/>
                </a:lnTo>
                <a:lnTo>
                  <a:pt x="114808" y="382714"/>
                </a:lnTo>
                <a:lnTo>
                  <a:pt x="114808" y="344436"/>
                </a:lnTo>
                <a:close/>
              </a:path>
              <a:path w="172720" h="554989">
                <a:moveTo>
                  <a:pt x="114808" y="306171"/>
                </a:moveTo>
                <a:lnTo>
                  <a:pt x="95681" y="306171"/>
                </a:lnTo>
                <a:lnTo>
                  <a:pt x="95681" y="325297"/>
                </a:lnTo>
                <a:lnTo>
                  <a:pt x="114808" y="325297"/>
                </a:lnTo>
                <a:lnTo>
                  <a:pt x="114808" y="306171"/>
                </a:lnTo>
                <a:close/>
              </a:path>
              <a:path w="172720" h="554989">
                <a:moveTo>
                  <a:pt x="114808" y="153085"/>
                </a:moveTo>
                <a:lnTo>
                  <a:pt x="95681" y="153085"/>
                </a:lnTo>
                <a:lnTo>
                  <a:pt x="76542" y="153085"/>
                </a:lnTo>
                <a:lnTo>
                  <a:pt x="57416" y="153085"/>
                </a:lnTo>
                <a:lnTo>
                  <a:pt x="57416" y="172212"/>
                </a:lnTo>
                <a:lnTo>
                  <a:pt x="76542" y="172212"/>
                </a:lnTo>
                <a:lnTo>
                  <a:pt x="95681" y="172212"/>
                </a:lnTo>
                <a:lnTo>
                  <a:pt x="95681" y="191350"/>
                </a:lnTo>
                <a:lnTo>
                  <a:pt x="76542" y="191350"/>
                </a:lnTo>
                <a:lnTo>
                  <a:pt x="76542" y="229628"/>
                </a:lnTo>
                <a:lnTo>
                  <a:pt x="57416" y="229628"/>
                </a:lnTo>
                <a:lnTo>
                  <a:pt x="57416" y="344436"/>
                </a:lnTo>
                <a:lnTo>
                  <a:pt x="76542" y="344436"/>
                </a:lnTo>
                <a:lnTo>
                  <a:pt x="76542" y="287032"/>
                </a:lnTo>
                <a:lnTo>
                  <a:pt x="95681" y="287032"/>
                </a:lnTo>
                <a:lnTo>
                  <a:pt x="95681" y="267893"/>
                </a:lnTo>
                <a:lnTo>
                  <a:pt x="114808" y="267893"/>
                </a:lnTo>
                <a:lnTo>
                  <a:pt x="114808" y="153085"/>
                </a:lnTo>
                <a:close/>
              </a:path>
              <a:path w="172720" h="554989">
                <a:moveTo>
                  <a:pt x="114808" y="114820"/>
                </a:moveTo>
                <a:lnTo>
                  <a:pt x="95681" y="114820"/>
                </a:lnTo>
                <a:lnTo>
                  <a:pt x="76542" y="114820"/>
                </a:lnTo>
                <a:lnTo>
                  <a:pt x="57416" y="114820"/>
                </a:lnTo>
                <a:lnTo>
                  <a:pt x="57416" y="133946"/>
                </a:lnTo>
                <a:lnTo>
                  <a:pt x="76542" y="133946"/>
                </a:lnTo>
                <a:lnTo>
                  <a:pt x="95681" y="133946"/>
                </a:lnTo>
                <a:lnTo>
                  <a:pt x="114808" y="133946"/>
                </a:lnTo>
                <a:lnTo>
                  <a:pt x="114808" y="114820"/>
                </a:lnTo>
                <a:close/>
              </a:path>
              <a:path w="172720" h="554989">
                <a:moveTo>
                  <a:pt x="114808" y="0"/>
                </a:moveTo>
                <a:lnTo>
                  <a:pt x="95681" y="0"/>
                </a:lnTo>
                <a:lnTo>
                  <a:pt x="76542" y="0"/>
                </a:lnTo>
                <a:lnTo>
                  <a:pt x="57416" y="0"/>
                </a:lnTo>
                <a:lnTo>
                  <a:pt x="57416" y="19126"/>
                </a:lnTo>
                <a:lnTo>
                  <a:pt x="76542" y="19126"/>
                </a:lnTo>
                <a:lnTo>
                  <a:pt x="95681" y="19126"/>
                </a:lnTo>
                <a:lnTo>
                  <a:pt x="114808" y="19126"/>
                </a:lnTo>
                <a:lnTo>
                  <a:pt x="114808" y="0"/>
                </a:lnTo>
                <a:close/>
              </a:path>
              <a:path w="172720" h="554989">
                <a:moveTo>
                  <a:pt x="133946" y="420979"/>
                </a:moveTo>
                <a:lnTo>
                  <a:pt x="114820" y="420979"/>
                </a:lnTo>
                <a:lnTo>
                  <a:pt x="114820" y="554926"/>
                </a:lnTo>
                <a:lnTo>
                  <a:pt x="133946" y="554926"/>
                </a:lnTo>
                <a:lnTo>
                  <a:pt x="133946" y="420979"/>
                </a:lnTo>
                <a:close/>
              </a:path>
              <a:path w="172720" h="554989">
                <a:moveTo>
                  <a:pt x="133946" y="306171"/>
                </a:moveTo>
                <a:lnTo>
                  <a:pt x="114820" y="306171"/>
                </a:lnTo>
                <a:lnTo>
                  <a:pt x="114820" y="325297"/>
                </a:lnTo>
                <a:lnTo>
                  <a:pt x="133946" y="325297"/>
                </a:lnTo>
                <a:lnTo>
                  <a:pt x="133946" y="306171"/>
                </a:lnTo>
                <a:close/>
              </a:path>
              <a:path w="172720" h="554989">
                <a:moveTo>
                  <a:pt x="133946" y="267893"/>
                </a:moveTo>
                <a:lnTo>
                  <a:pt x="114820" y="267893"/>
                </a:lnTo>
                <a:lnTo>
                  <a:pt x="114820" y="287032"/>
                </a:lnTo>
                <a:lnTo>
                  <a:pt x="133946" y="287032"/>
                </a:lnTo>
                <a:lnTo>
                  <a:pt x="133946" y="267893"/>
                </a:lnTo>
                <a:close/>
              </a:path>
              <a:path w="172720" h="554989">
                <a:moveTo>
                  <a:pt x="133946" y="229628"/>
                </a:moveTo>
                <a:lnTo>
                  <a:pt x="114820" y="229628"/>
                </a:lnTo>
                <a:lnTo>
                  <a:pt x="114820" y="248767"/>
                </a:lnTo>
                <a:lnTo>
                  <a:pt x="133946" y="248767"/>
                </a:lnTo>
                <a:lnTo>
                  <a:pt x="133946" y="229628"/>
                </a:lnTo>
                <a:close/>
              </a:path>
              <a:path w="172720" h="554989">
                <a:moveTo>
                  <a:pt x="133946" y="191350"/>
                </a:moveTo>
                <a:lnTo>
                  <a:pt x="114820" y="191350"/>
                </a:lnTo>
                <a:lnTo>
                  <a:pt x="114820" y="210489"/>
                </a:lnTo>
                <a:lnTo>
                  <a:pt x="133946" y="210489"/>
                </a:lnTo>
                <a:lnTo>
                  <a:pt x="133946" y="191350"/>
                </a:lnTo>
                <a:close/>
              </a:path>
              <a:path w="172720" h="554989">
                <a:moveTo>
                  <a:pt x="133946" y="0"/>
                </a:moveTo>
                <a:lnTo>
                  <a:pt x="114820" y="0"/>
                </a:lnTo>
                <a:lnTo>
                  <a:pt x="114820" y="38265"/>
                </a:lnTo>
                <a:lnTo>
                  <a:pt x="114820" y="76542"/>
                </a:lnTo>
                <a:lnTo>
                  <a:pt x="114820" y="133946"/>
                </a:lnTo>
                <a:lnTo>
                  <a:pt x="133946" y="133946"/>
                </a:lnTo>
                <a:lnTo>
                  <a:pt x="133946" y="76542"/>
                </a:lnTo>
                <a:lnTo>
                  <a:pt x="133946" y="38265"/>
                </a:lnTo>
                <a:lnTo>
                  <a:pt x="133946" y="0"/>
                </a:lnTo>
                <a:close/>
              </a:path>
              <a:path w="172720" h="554989">
                <a:moveTo>
                  <a:pt x="153085" y="382714"/>
                </a:moveTo>
                <a:lnTo>
                  <a:pt x="133946" y="382714"/>
                </a:lnTo>
                <a:lnTo>
                  <a:pt x="114820" y="382714"/>
                </a:lnTo>
                <a:lnTo>
                  <a:pt x="114820" y="401853"/>
                </a:lnTo>
                <a:lnTo>
                  <a:pt x="133946" y="401853"/>
                </a:lnTo>
                <a:lnTo>
                  <a:pt x="153085" y="401853"/>
                </a:lnTo>
                <a:lnTo>
                  <a:pt x="153085" y="382714"/>
                </a:lnTo>
                <a:close/>
              </a:path>
              <a:path w="172720" h="554989">
                <a:moveTo>
                  <a:pt x="153085" y="344436"/>
                </a:moveTo>
                <a:lnTo>
                  <a:pt x="133946" y="344436"/>
                </a:lnTo>
                <a:lnTo>
                  <a:pt x="114820" y="344436"/>
                </a:lnTo>
                <a:lnTo>
                  <a:pt x="114820" y="363575"/>
                </a:lnTo>
                <a:lnTo>
                  <a:pt x="133946" y="363575"/>
                </a:lnTo>
                <a:lnTo>
                  <a:pt x="153085" y="363575"/>
                </a:lnTo>
                <a:lnTo>
                  <a:pt x="153085" y="344436"/>
                </a:lnTo>
                <a:close/>
              </a:path>
              <a:path w="172720" h="554989">
                <a:moveTo>
                  <a:pt x="153085" y="248767"/>
                </a:moveTo>
                <a:lnTo>
                  <a:pt x="133946" y="248767"/>
                </a:lnTo>
                <a:lnTo>
                  <a:pt x="133946" y="267893"/>
                </a:lnTo>
                <a:lnTo>
                  <a:pt x="153085" y="267893"/>
                </a:lnTo>
                <a:lnTo>
                  <a:pt x="153085" y="248767"/>
                </a:lnTo>
                <a:close/>
              </a:path>
              <a:path w="172720" h="554989">
                <a:moveTo>
                  <a:pt x="153085" y="153085"/>
                </a:moveTo>
                <a:lnTo>
                  <a:pt x="133946" y="153085"/>
                </a:lnTo>
                <a:lnTo>
                  <a:pt x="114820" y="153085"/>
                </a:lnTo>
                <a:lnTo>
                  <a:pt x="114820" y="172212"/>
                </a:lnTo>
                <a:lnTo>
                  <a:pt x="133946" y="172212"/>
                </a:lnTo>
                <a:lnTo>
                  <a:pt x="153085" y="172212"/>
                </a:lnTo>
                <a:lnTo>
                  <a:pt x="153085" y="153085"/>
                </a:lnTo>
                <a:close/>
              </a:path>
              <a:path w="172720" h="554989">
                <a:moveTo>
                  <a:pt x="172224" y="114820"/>
                </a:moveTo>
                <a:lnTo>
                  <a:pt x="153085" y="114820"/>
                </a:lnTo>
                <a:lnTo>
                  <a:pt x="153085" y="133946"/>
                </a:lnTo>
                <a:lnTo>
                  <a:pt x="172224" y="133946"/>
                </a:lnTo>
                <a:lnTo>
                  <a:pt x="172224" y="114820"/>
                </a:lnTo>
                <a:close/>
              </a:path>
              <a:path w="172720" h="554989">
                <a:moveTo>
                  <a:pt x="172224" y="76542"/>
                </a:moveTo>
                <a:lnTo>
                  <a:pt x="153085" y="76542"/>
                </a:lnTo>
                <a:lnTo>
                  <a:pt x="153085" y="95681"/>
                </a:lnTo>
                <a:lnTo>
                  <a:pt x="172224" y="95681"/>
                </a:lnTo>
                <a:lnTo>
                  <a:pt x="172224" y="76542"/>
                </a:lnTo>
                <a:close/>
              </a:path>
              <a:path w="172720" h="554989">
                <a:moveTo>
                  <a:pt x="172224" y="0"/>
                </a:moveTo>
                <a:lnTo>
                  <a:pt x="153085" y="0"/>
                </a:lnTo>
                <a:lnTo>
                  <a:pt x="153085" y="38265"/>
                </a:lnTo>
                <a:lnTo>
                  <a:pt x="153085" y="57404"/>
                </a:lnTo>
                <a:lnTo>
                  <a:pt x="172224" y="57404"/>
                </a:lnTo>
                <a:lnTo>
                  <a:pt x="172224" y="38265"/>
                </a:lnTo>
                <a:lnTo>
                  <a:pt x="17222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55402" y="10530268"/>
            <a:ext cx="407950" cy="1179849"/>
          </a:xfrm>
          <a:custGeom>
            <a:avLst/>
            <a:gdLst/>
            <a:ahLst/>
            <a:cxnLst/>
            <a:rect l="l" t="t" r="r" b="b"/>
            <a:pathLst>
              <a:path w="191770" h="554989">
                <a:moveTo>
                  <a:pt x="19138" y="191350"/>
                </a:moveTo>
                <a:lnTo>
                  <a:pt x="0" y="191350"/>
                </a:lnTo>
                <a:lnTo>
                  <a:pt x="0" y="210489"/>
                </a:lnTo>
                <a:lnTo>
                  <a:pt x="19138" y="210489"/>
                </a:lnTo>
                <a:lnTo>
                  <a:pt x="19138" y="191350"/>
                </a:lnTo>
                <a:close/>
              </a:path>
              <a:path w="191770" h="554989">
                <a:moveTo>
                  <a:pt x="19138" y="114820"/>
                </a:moveTo>
                <a:lnTo>
                  <a:pt x="0" y="114820"/>
                </a:lnTo>
                <a:lnTo>
                  <a:pt x="0" y="133946"/>
                </a:lnTo>
                <a:lnTo>
                  <a:pt x="19138" y="133946"/>
                </a:lnTo>
                <a:lnTo>
                  <a:pt x="19138" y="114820"/>
                </a:lnTo>
                <a:close/>
              </a:path>
              <a:path w="191770" h="554989">
                <a:moveTo>
                  <a:pt x="38277" y="210489"/>
                </a:moveTo>
                <a:lnTo>
                  <a:pt x="19138" y="210489"/>
                </a:lnTo>
                <a:lnTo>
                  <a:pt x="19138" y="229628"/>
                </a:lnTo>
                <a:lnTo>
                  <a:pt x="38277" y="229628"/>
                </a:lnTo>
                <a:lnTo>
                  <a:pt x="38277" y="210489"/>
                </a:lnTo>
                <a:close/>
              </a:path>
              <a:path w="191770" h="554989">
                <a:moveTo>
                  <a:pt x="57404" y="497535"/>
                </a:moveTo>
                <a:lnTo>
                  <a:pt x="38277" y="497535"/>
                </a:lnTo>
                <a:lnTo>
                  <a:pt x="19138" y="497535"/>
                </a:lnTo>
                <a:lnTo>
                  <a:pt x="19138" y="516661"/>
                </a:lnTo>
                <a:lnTo>
                  <a:pt x="38277" y="516661"/>
                </a:lnTo>
                <a:lnTo>
                  <a:pt x="38277" y="535800"/>
                </a:lnTo>
                <a:lnTo>
                  <a:pt x="19138" y="535800"/>
                </a:lnTo>
                <a:lnTo>
                  <a:pt x="0" y="535800"/>
                </a:lnTo>
                <a:lnTo>
                  <a:pt x="0" y="554926"/>
                </a:lnTo>
                <a:lnTo>
                  <a:pt x="19138" y="554926"/>
                </a:lnTo>
                <a:lnTo>
                  <a:pt x="38277" y="554926"/>
                </a:lnTo>
                <a:lnTo>
                  <a:pt x="57404" y="554939"/>
                </a:lnTo>
                <a:lnTo>
                  <a:pt x="57404" y="497535"/>
                </a:lnTo>
                <a:close/>
              </a:path>
              <a:path w="191770" h="554989">
                <a:moveTo>
                  <a:pt x="57404" y="38265"/>
                </a:moveTo>
                <a:lnTo>
                  <a:pt x="38277" y="38265"/>
                </a:lnTo>
                <a:lnTo>
                  <a:pt x="38277" y="57404"/>
                </a:lnTo>
                <a:lnTo>
                  <a:pt x="19138" y="57404"/>
                </a:lnTo>
                <a:lnTo>
                  <a:pt x="19138" y="76530"/>
                </a:lnTo>
                <a:lnTo>
                  <a:pt x="38277" y="76530"/>
                </a:lnTo>
                <a:lnTo>
                  <a:pt x="57404" y="76542"/>
                </a:lnTo>
                <a:lnTo>
                  <a:pt x="57404" y="38265"/>
                </a:lnTo>
                <a:close/>
              </a:path>
              <a:path w="191770" h="554989">
                <a:moveTo>
                  <a:pt x="57404" y="0"/>
                </a:moveTo>
                <a:lnTo>
                  <a:pt x="38277" y="0"/>
                </a:lnTo>
                <a:lnTo>
                  <a:pt x="38277" y="19126"/>
                </a:lnTo>
                <a:lnTo>
                  <a:pt x="57404" y="19126"/>
                </a:lnTo>
                <a:lnTo>
                  <a:pt x="57404" y="0"/>
                </a:lnTo>
                <a:close/>
              </a:path>
              <a:path w="191770" h="554989">
                <a:moveTo>
                  <a:pt x="114808" y="516661"/>
                </a:moveTo>
                <a:lnTo>
                  <a:pt x="95681" y="516661"/>
                </a:lnTo>
                <a:lnTo>
                  <a:pt x="95681" y="554939"/>
                </a:lnTo>
                <a:lnTo>
                  <a:pt x="114808" y="554939"/>
                </a:lnTo>
                <a:lnTo>
                  <a:pt x="114808" y="516661"/>
                </a:lnTo>
                <a:close/>
              </a:path>
              <a:path w="191770" h="554989">
                <a:moveTo>
                  <a:pt x="114808" y="287032"/>
                </a:moveTo>
                <a:lnTo>
                  <a:pt x="95681" y="287032"/>
                </a:lnTo>
                <a:lnTo>
                  <a:pt x="76542" y="287032"/>
                </a:lnTo>
                <a:lnTo>
                  <a:pt x="76542" y="363575"/>
                </a:lnTo>
                <a:lnTo>
                  <a:pt x="95681" y="363575"/>
                </a:lnTo>
                <a:lnTo>
                  <a:pt x="95681" y="401853"/>
                </a:lnTo>
                <a:lnTo>
                  <a:pt x="76542" y="401853"/>
                </a:lnTo>
                <a:lnTo>
                  <a:pt x="76542" y="420979"/>
                </a:lnTo>
                <a:lnTo>
                  <a:pt x="95681" y="420979"/>
                </a:lnTo>
                <a:lnTo>
                  <a:pt x="95681" y="440118"/>
                </a:lnTo>
                <a:lnTo>
                  <a:pt x="76542" y="440118"/>
                </a:lnTo>
                <a:lnTo>
                  <a:pt x="76542" y="420979"/>
                </a:lnTo>
                <a:lnTo>
                  <a:pt x="57404" y="420979"/>
                </a:lnTo>
                <a:lnTo>
                  <a:pt x="38277" y="420979"/>
                </a:lnTo>
                <a:lnTo>
                  <a:pt x="19138" y="420979"/>
                </a:lnTo>
                <a:lnTo>
                  <a:pt x="19138" y="401853"/>
                </a:lnTo>
                <a:lnTo>
                  <a:pt x="38277" y="401853"/>
                </a:lnTo>
                <a:lnTo>
                  <a:pt x="57404" y="401853"/>
                </a:lnTo>
                <a:lnTo>
                  <a:pt x="76542" y="401853"/>
                </a:lnTo>
                <a:lnTo>
                  <a:pt x="76542" y="363575"/>
                </a:lnTo>
                <a:lnTo>
                  <a:pt x="57404" y="363575"/>
                </a:lnTo>
                <a:lnTo>
                  <a:pt x="38277" y="363575"/>
                </a:lnTo>
                <a:lnTo>
                  <a:pt x="38277" y="382714"/>
                </a:lnTo>
                <a:lnTo>
                  <a:pt x="19138" y="382714"/>
                </a:lnTo>
                <a:lnTo>
                  <a:pt x="0" y="382714"/>
                </a:lnTo>
                <a:lnTo>
                  <a:pt x="0" y="497535"/>
                </a:lnTo>
                <a:lnTo>
                  <a:pt x="19138" y="497535"/>
                </a:lnTo>
                <a:lnTo>
                  <a:pt x="19138" y="440118"/>
                </a:lnTo>
                <a:lnTo>
                  <a:pt x="38277" y="440118"/>
                </a:lnTo>
                <a:lnTo>
                  <a:pt x="38277" y="478396"/>
                </a:lnTo>
                <a:lnTo>
                  <a:pt x="57404" y="478396"/>
                </a:lnTo>
                <a:lnTo>
                  <a:pt x="57404" y="459257"/>
                </a:lnTo>
                <a:lnTo>
                  <a:pt x="76542" y="459257"/>
                </a:lnTo>
                <a:lnTo>
                  <a:pt x="76542" y="478396"/>
                </a:lnTo>
                <a:lnTo>
                  <a:pt x="57404" y="478396"/>
                </a:lnTo>
                <a:lnTo>
                  <a:pt x="57404" y="497522"/>
                </a:lnTo>
                <a:lnTo>
                  <a:pt x="76542" y="497522"/>
                </a:lnTo>
                <a:lnTo>
                  <a:pt x="76542" y="516661"/>
                </a:lnTo>
                <a:lnTo>
                  <a:pt x="95681" y="516661"/>
                </a:lnTo>
                <a:lnTo>
                  <a:pt x="95681" y="497535"/>
                </a:lnTo>
                <a:lnTo>
                  <a:pt x="114808" y="497535"/>
                </a:lnTo>
                <a:lnTo>
                  <a:pt x="114808" y="344436"/>
                </a:lnTo>
                <a:lnTo>
                  <a:pt x="95681" y="344436"/>
                </a:lnTo>
                <a:lnTo>
                  <a:pt x="95681" y="306171"/>
                </a:lnTo>
                <a:lnTo>
                  <a:pt x="114808" y="306171"/>
                </a:lnTo>
                <a:lnTo>
                  <a:pt x="114808" y="287032"/>
                </a:lnTo>
                <a:close/>
              </a:path>
              <a:path w="191770" h="554989">
                <a:moveTo>
                  <a:pt x="114808" y="229628"/>
                </a:moveTo>
                <a:lnTo>
                  <a:pt x="95681" y="229628"/>
                </a:lnTo>
                <a:lnTo>
                  <a:pt x="76542" y="229628"/>
                </a:lnTo>
                <a:lnTo>
                  <a:pt x="76542" y="191350"/>
                </a:lnTo>
                <a:lnTo>
                  <a:pt x="57404" y="191350"/>
                </a:lnTo>
                <a:lnTo>
                  <a:pt x="57404" y="172224"/>
                </a:lnTo>
                <a:lnTo>
                  <a:pt x="38277" y="172224"/>
                </a:lnTo>
                <a:lnTo>
                  <a:pt x="38277" y="210489"/>
                </a:lnTo>
                <a:lnTo>
                  <a:pt x="57404" y="210489"/>
                </a:lnTo>
                <a:lnTo>
                  <a:pt x="57404" y="229628"/>
                </a:lnTo>
                <a:lnTo>
                  <a:pt x="38277" y="229628"/>
                </a:lnTo>
                <a:lnTo>
                  <a:pt x="38277" y="248767"/>
                </a:lnTo>
                <a:lnTo>
                  <a:pt x="19138" y="248767"/>
                </a:lnTo>
                <a:lnTo>
                  <a:pt x="0" y="248767"/>
                </a:lnTo>
                <a:lnTo>
                  <a:pt x="0" y="267893"/>
                </a:lnTo>
                <a:lnTo>
                  <a:pt x="19138" y="267893"/>
                </a:lnTo>
                <a:lnTo>
                  <a:pt x="38277" y="267893"/>
                </a:lnTo>
                <a:lnTo>
                  <a:pt x="38277" y="287032"/>
                </a:lnTo>
                <a:lnTo>
                  <a:pt x="19138" y="287032"/>
                </a:lnTo>
                <a:lnTo>
                  <a:pt x="0" y="287032"/>
                </a:lnTo>
                <a:lnTo>
                  <a:pt x="0" y="363575"/>
                </a:lnTo>
                <a:lnTo>
                  <a:pt x="19138" y="363575"/>
                </a:lnTo>
                <a:lnTo>
                  <a:pt x="38277" y="363575"/>
                </a:lnTo>
                <a:lnTo>
                  <a:pt x="38277" y="344436"/>
                </a:lnTo>
                <a:lnTo>
                  <a:pt x="19138" y="344436"/>
                </a:lnTo>
                <a:lnTo>
                  <a:pt x="19138" y="306171"/>
                </a:lnTo>
                <a:lnTo>
                  <a:pt x="38277" y="306171"/>
                </a:lnTo>
                <a:lnTo>
                  <a:pt x="57404" y="306171"/>
                </a:lnTo>
                <a:lnTo>
                  <a:pt x="57404" y="248767"/>
                </a:lnTo>
                <a:lnTo>
                  <a:pt x="76542" y="248767"/>
                </a:lnTo>
                <a:lnTo>
                  <a:pt x="95681" y="248767"/>
                </a:lnTo>
                <a:lnTo>
                  <a:pt x="114808" y="248767"/>
                </a:lnTo>
                <a:lnTo>
                  <a:pt x="114808" y="229628"/>
                </a:lnTo>
                <a:close/>
              </a:path>
              <a:path w="191770" h="554989">
                <a:moveTo>
                  <a:pt x="114808" y="76542"/>
                </a:moveTo>
                <a:lnTo>
                  <a:pt x="95681" y="76542"/>
                </a:lnTo>
                <a:lnTo>
                  <a:pt x="95681" y="95681"/>
                </a:lnTo>
                <a:lnTo>
                  <a:pt x="76542" y="95681"/>
                </a:lnTo>
                <a:lnTo>
                  <a:pt x="76542" y="76542"/>
                </a:lnTo>
                <a:lnTo>
                  <a:pt x="57404" y="76542"/>
                </a:lnTo>
                <a:lnTo>
                  <a:pt x="57404" y="95681"/>
                </a:lnTo>
                <a:lnTo>
                  <a:pt x="38277" y="95681"/>
                </a:lnTo>
                <a:lnTo>
                  <a:pt x="38277" y="76542"/>
                </a:lnTo>
                <a:lnTo>
                  <a:pt x="19138" y="76542"/>
                </a:lnTo>
                <a:lnTo>
                  <a:pt x="19138" y="114820"/>
                </a:lnTo>
                <a:lnTo>
                  <a:pt x="38277" y="114820"/>
                </a:lnTo>
                <a:lnTo>
                  <a:pt x="38277" y="133946"/>
                </a:lnTo>
                <a:lnTo>
                  <a:pt x="19138" y="133946"/>
                </a:lnTo>
                <a:lnTo>
                  <a:pt x="19138" y="153085"/>
                </a:lnTo>
                <a:lnTo>
                  <a:pt x="0" y="153085"/>
                </a:lnTo>
                <a:lnTo>
                  <a:pt x="0" y="172212"/>
                </a:lnTo>
                <a:lnTo>
                  <a:pt x="19138" y="172212"/>
                </a:lnTo>
                <a:lnTo>
                  <a:pt x="38277" y="172224"/>
                </a:lnTo>
                <a:lnTo>
                  <a:pt x="38277" y="153085"/>
                </a:lnTo>
                <a:lnTo>
                  <a:pt x="57404" y="153085"/>
                </a:lnTo>
                <a:lnTo>
                  <a:pt x="57404" y="172224"/>
                </a:lnTo>
                <a:lnTo>
                  <a:pt x="76542" y="172224"/>
                </a:lnTo>
                <a:lnTo>
                  <a:pt x="95681" y="172212"/>
                </a:lnTo>
                <a:lnTo>
                  <a:pt x="114808" y="172212"/>
                </a:lnTo>
                <a:lnTo>
                  <a:pt x="114808" y="153085"/>
                </a:lnTo>
                <a:lnTo>
                  <a:pt x="95681" y="153085"/>
                </a:lnTo>
                <a:lnTo>
                  <a:pt x="76542" y="153085"/>
                </a:lnTo>
                <a:lnTo>
                  <a:pt x="76542" y="133946"/>
                </a:lnTo>
                <a:lnTo>
                  <a:pt x="57404" y="133946"/>
                </a:lnTo>
                <a:lnTo>
                  <a:pt x="57404" y="114820"/>
                </a:lnTo>
                <a:lnTo>
                  <a:pt x="76542" y="114820"/>
                </a:lnTo>
                <a:lnTo>
                  <a:pt x="76542" y="133946"/>
                </a:lnTo>
                <a:lnTo>
                  <a:pt x="95681" y="133946"/>
                </a:lnTo>
                <a:lnTo>
                  <a:pt x="95681" y="114820"/>
                </a:lnTo>
                <a:lnTo>
                  <a:pt x="114808" y="114820"/>
                </a:lnTo>
                <a:lnTo>
                  <a:pt x="114808" y="76542"/>
                </a:lnTo>
                <a:close/>
              </a:path>
              <a:path w="191770" h="554989">
                <a:moveTo>
                  <a:pt x="114808" y="38265"/>
                </a:moveTo>
                <a:lnTo>
                  <a:pt x="95681" y="38265"/>
                </a:lnTo>
                <a:lnTo>
                  <a:pt x="95681" y="0"/>
                </a:lnTo>
                <a:lnTo>
                  <a:pt x="76542" y="0"/>
                </a:lnTo>
                <a:lnTo>
                  <a:pt x="76542" y="19138"/>
                </a:lnTo>
                <a:lnTo>
                  <a:pt x="57404" y="19138"/>
                </a:lnTo>
                <a:lnTo>
                  <a:pt x="57404" y="38265"/>
                </a:lnTo>
                <a:lnTo>
                  <a:pt x="76542" y="38265"/>
                </a:lnTo>
                <a:lnTo>
                  <a:pt x="76542" y="57404"/>
                </a:lnTo>
                <a:lnTo>
                  <a:pt x="95681" y="57404"/>
                </a:lnTo>
                <a:lnTo>
                  <a:pt x="114808" y="57404"/>
                </a:lnTo>
                <a:lnTo>
                  <a:pt x="114808" y="38265"/>
                </a:lnTo>
                <a:close/>
              </a:path>
              <a:path w="191770" h="554989">
                <a:moveTo>
                  <a:pt x="133946" y="0"/>
                </a:moveTo>
                <a:lnTo>
                  <a:pt x="114820" y="0"/>
                </a:lnTo>
                <a:lnTo>
                  <a:pt x="114820" y="19126"/>
                </a:lnTo>
                <a:lnTo>
                  <a:pt x="133946" y="19126"/>
                </a:lnTo>
                <a:lnTo>
                  <a:pt x="133946" y="0"/>
                </a:lnTo>
                <a:close/>
              </a:path>
              <a:path w="191770" h="554989">
                <a:moveTo>
                  <a:pt x="153085" y="535800"/>
                </a:moveTo>
                <a:lnTo>
                  <a:pt x="133946" y="535800"/>
                </a:lnTo>
                <a:lnTo>
                  <a:pt x="114820" y="535800"/>
                </a:lnTo>
                <a:lnTo>
                  <a:pt x="114820" y="554926"/>
                </a:lnTo>
                <a:lnTo>
                  <a:pt x="133946" y="554926"/>
                </a:lnTo>
                <a:lnTo>
                  <a:pt x="153085" y="554926"/>
                </a:lnTo>
                <a:lnTo>
                  <a:pt x="153085" y="535800"/>
                </a:lnTo>
                <a:close/>
              </a:path>
              <a:path w="191770" h="554989">
                <a:moveTo>
                  <a:pt x="172224" y="325310"/>
                </a:moveTo>
                <a:lnTo>
                  <a:pt x="153085" y="325310"/>
                </a:lnTo>
                <a:lnTo>
                  <a:pt x="133946" y="325310"/>
                </a:lnTo>
                <a:lnTo>
                  <a:pt x="133946" y="344436"/>
                </a:lnTo>
                <a:lnTo>
                  <a:pt x="114820" y="344436"/>
                </a:lnTo>
                <a:lnTo>
                  <a:pt x="114820" y="363575"/>
                </a:lnTo>
                <a:lnTo>
                  <a:pt x="133946" y="363575"/>
                </a:lnTo>
                <a:lnTo>
                  <a:pt x="133946" y="478396"/>
                </a:lnTo>
                <a:lnTo>
                  <a:pt x="114820" y="478396"/>
                </a:lnTo>
                <a:lnTo>
                  <a:pt x="114820" y="497522"/>
                </a:lnTo>
                <a:lnTo>
                  <a:pt x="133946" y="497522"/>
                </a:lnTo>
                <a:lnTo>
                  <a:pt x="133946" y="516674"/>
                </a:lnTo>
                <a:lnTo>
                  <a:pt x="153085" y="516674"/>
                </a:lnTo>
                <a:lnTo>
                  <a:pt x="153085" y="497522"/>
                </a:lnTo>
                <a:lnTo>
                  <a:pt x="172224" y="497522"/>
                </a:lnTo>
                <a:lnTo>
                  <a:pt x="172224" y="478396"/>
                </a:lnTo>
                <a:lnTo>
                  <a:pt x="153085" y="478396"/>
                </a:lnTo>
                <a:lnTo>
                  <a:pt x="153085" y="459257"/>
                </a:lnTo>
                <a:lnTo>
                  <a:pt x="172224" y="459257"/>
                </a:lnTo>
                <a:lnTo>
                  <a:pt x="172224" y="420979"/>
                </a:lnTo>
                <a:lnTo>
                  <a:pt x="153085" y="420979"/>
                </a:lnTo>
                <a:lnTo>
                  <a:pt x="153085" y="344436"/>
                </a:lnTo>
                <a:lnTo>
                  <a:pt x="172224" y="344436"/>
                </a:lnTo>
                <a:lnTo>
                  <a:pt x="172224" y="325310"/>
                </a:lnTo>
                <a:close/>
              </a:path>
              <a:path w="191770" h="554989">
                <a:moveTo>
                  <a:pt x="191363" y="76542"/>
                </a:moveTo>
                <a:lnTo>
                  <a:pt x="172224" y="76542"/>
                </a:lnTo>
                <a:lnTo>
                  <a:pt x="153085" y="76542"/>
                </a:lnTo>
                <a:lnTo>
                  <a:pt x="153085" y="95681"/>
                </a:lnTo>
                <a:lnTo>
                  <a:pt x="172224" y="95681"/>
                </a:lnTo>
                <a:lnTo>
                  <a:pt x="191363" y="95681"/>
                </a:lnTo>
                <a:lnTo>
                  <a:pt x="191363" y="76542"/>
                </a:lnTo>
                <a:close/>
              </a:path>
              <a:path w="191770" h="554989">
                <a:moveTo>
                  <a:pt x="191363" y="57404"/>
                </a:moveTo>
                <a:lnTo>
                  <a:pt x="172224" y="57404"/>
                </a:lnTo>
                <a:lnTo>
                  <a:pt x="153085" y="57404"/>
                </a:lnTo>
                <a:lnTo>
                  <a:pt x="153085" y="38265"/>
                </a:lnTo>
                <a:lnTo>
                  <a:pt x="133946" y="38265"/>
                </a:lnTo>
                <a:lnTo>
                  <a:pt x="114820" y="38265"/>
                </a:lnTo>
                <a:lnTo>
                  <a:pt x="114820" y="76542"/>
                </a:lnTo>
                <a:lnTo>
                  <a:pt x="114820" y="248767"/>
                </a:lnTo>
                <a:lnTo>
                  <a:pt x="133946" y="248767"/>
                </a:lnTo>
                <a:lnTo>
                  <a:pt x="133946" y="267893"/>
                </a:lnTo>
                <a:lnTo>
                  <a:pt x="114820" y="267893"/>
                </a:lnTo>
                <a:lnTo>
                  <a:pt x="114820" y="306171"/>
                </a:lnTo>
                <a:lnTo>
                  <a:pt x="133946" y="306171"/>
                </a:lnTo>
                <a:lnTo>
                  <a:pt x="153085" y="306171"/>
                </a:lnTo>
                <a:lnTo>
                  <a:pt x="153085" y="287032"/>
                </a:lnTo>
                <a:lnTo>
                  <a:pt x="172224" y="287032"/>
                </a:lnTo>
                <a:lnTo>
                  <a:pt x="172224" y="191350"/>
                </a:lnTo>
                <a:lnTo>
                  <a:pt x="153085" y="191350"/>
                </a:lnTo>
                <a:lnTo>
                  <a:pt x="153085" y="172224"/>
                </a:lnTo>
                <a:lnTo>
                  <a:pt x="133946" y="172224"/>
                </a:lnTo>
                <a:lnTo>
                  <a:pt x="133946" y="153085"/>
                </a:lnTo>
                <a:lnTo>
                  <a:pt x="153085" y="153085"/>
                </a:lnTo>
                <a:lnTo>
                  <a:pt x="153085" y="172224"/>
                </a:lnTo>
                <a:lnTo>
                  <a:pt x="172224" y="172224"/>
                </a:lnTo>
                <a:lnTo>
                  <a:pt x="172224" y="114820"/>
                </a:lnTo>
                <a:lnTo>
                  <a:pt x="153085" y="114820"/>
                </a:lnTo>
                <a:lnTo>
                  <a:pt x="153085" y="133946"/>
                </a:lnTo>
                <a:lnTo>
                  <a:pt x="133946" y="133946"/>
                </a:lnTo>
                <a:lnTo>
                  <a:pt x="133946" y="76542"/>
                </a:lnTo>
                <a:lnTo>
                  <a:pt x="153085" y="76542"/>
                </a:lnTo>
                <a:lnTo>
                  <a:pt x="172224" y="76530"/>
                </a:lnTo>
                <a:lnTo>
                  <a:pt x="191363" y="76530"/>
                </a:lnTo>
                <a:lnTo>
                  <a:pt x="191363" y="57404"/>
                </a:lnTo>
                <a:close/>
              </a:path>
              <a:path w="191770" h="554989">
                <a:moveTo>
                  <a:pt x="191363" y="19138"/>
                </a:moveTo>
                <a:lnTo>
                  <a:pt x="172224" y="19138"/>
                </a:lnTo>
                <a:lnTo>
                  <a:pt x="172224" y="0"/>
                </a:lnTo>
                <a:lnTo>
                  <a:pt x="153085" y="0"/>
                </a:lnTo>
                <a:lnTo>
                  <a:pt x="153085" y="38265"/>
                </a:lnTo>
                <a:lnTo>
                  <a:pt x="172224" y="38265"/>
                </a:lnTo>
                <a:lnTo>
                  <a:pt x="191363" y="38265"/>
                </a:lnTo>
                <a:lnTo>
                  <a:pt x="191363" y="1913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421774" y="10530268"/>
            <a:ext cx="367426" cy="1179849"/>
          </a:xfrm>
          <a:custGeom>
            <a:avLst/>
            <a:gdLst/>
            <a:ahLst/>
            <a:cxnLst/>
            <a:rect l="l" t="t" r="r" b="b"/>
            <a:pathLst>
              <a:path w="172719" h="554989">
                <a:moveTo>
                  <a:pt x="19138" y="382714"/>
                </a:moveTo>
                <a:lnTo>
                  <a:pt x="0" y="382714"/>
                </a:lnTo>
                <a:lnTo>
                  <a:pt x="0" y="401853"/>
                </a:lnTo>
                <a:lnTo>
                  <a:pt x="19138" y="401853"/>
                </a:lnTo>
                <a:lnTo>
                  <a:pt x="19138" y="382714"/>
                </a:lnTo>
                <a:close/>
              </a:path>
              <a:path w="172719" h="554989">
                <a:moveTo>
                  <a:pt x="19138" y="210489"/>
                </a:moveTo>
                <a:lnTo>
                  <a:pt x="0" y="210489"/>
                </a:lnTo>
                <a:lnTo>
                  <a:pt x="0" y="229628"/>
                </a:lnTo>
                <a:lnTo>
                  <a:pt x="19138" y="229628"/>
                </a:lnTo>
                <a:lnTo>
                  <a:pt x="19138" y="210489"/>
                </a:lnTo>
                <a:close/>
              </a:path>
              <a:path w="172719" h="554989">
                <a:moveTo>
                  <a:pt x="19138" y="76542"/>
                </a:moveTo>
                <a:lnTo>
                  <a:pt x="0" y="76542"/>
                </a:lnTo>
                <a:lnTo>
                  <a:pt x="0" y="95681"/>
                </a:lnTo>
                <a:lnTo>
                  <a:pt x="19138" y="95681"/>
                </a:lnTo>
                <a:lnTo>
                  <a:pt x="19138" y="76542"/>
                </a:lnTo>
                <a:close/>
              </a:path>
              <a:path w="172719" h="554989">
                <a:moveTo>
                  <a:pt x="38265" y="497535"/>
                </a:moveTo>
                <a:lnTo>
                  <a:pt x="19138" y="497535"/>
                </a:lnTo>
                <a:lnTo>
                  <a:pt x="0" y="497535"/>
                </a:lnTo>
                <a:lnTo>
                  <a:pt x="0" y="516661"/>
                </a:lnTo>
                <a:lnTo>
                  <a:pt x="19138" y="516661"/>
                </a:lnTo>
                <a:lnTo>
                  <a:pt x="19138" y="535800"/>
                </a:lnTo>
                <a:lnTo>
                  <a:pt x="38265" y="535800"/>
                </a:lnTo>
                <a:lnTo>
                  <a:pt x="38265" y="497535"/>
                </a:lnTo>
                <a:close/>
              </a:path>
              <a:path w="172719" h="554989">
                <a:moveTo>
                  <a:pt x="38265" y="114820"/>
                </a:moveTo>
                <a:lnTo>
                  <a:pt x="19138" y="114820"/>
                </a:lnTo>
                <a:lnTo>
                  <a:pt x="19138" y="133946"/>
                </a:lnTo>
                <a:lnTo>
                  <a:pt x="38265" y="133946"/>
                </a:lnTo>
                <a:lnTo>
                  <a:pt x="38265" y="114820"/>
                </a:lnTo>
                <a:close/>
              </a:path>
              <a:path w="172719" h="554989">
                <a:moveTo>
                  <a:pt x="38265" y="0"/>
                </a:moveTo>
                <a:lnTo>
                  <a:pt x="19138" y="0"/>
                </a:lnTo>
                <a:lnTo>
                  <a:pt x="19138" y="19126"/>
                </a:lnTo>
                <a:lnTo>
                  <a:pt x="38265" y="19126"/>
                </a:lnTo>
                <a:lnTo>
                  <a:pt x="38265" y="0"/>
                </a:lnTo>
                <a:close/>
              </a:path>
              <a:path w="172719" h="554989">
                <a:moveTo>
                  <a:pt x="57404" y="76542"/>
                </a:moveTo>
                <a:lnTo>
                  <a:pt x="38265" y="76542"/>
                </a:lnTo>
                <a:lnTo>
                  <a:pt x="38265" y="95681"/>
                </a:lnTo>
                <a:lnTo>
                  <a:pt x="57404" y="95681"/>
                </a:lnTo>
                <a:lnTo>
                  <a:pt x="57404" y="76542"/>
                </a:lnTo>
                <a:close/>
              </a:path>
              <a:path w="172719" h="554989">
                <a:moveTo>
                  <a:pt x="76542" y="535800"/>
                </a:moveTo>
                <a:lnTo>
                  <a:pt x="57404" y="535800"/>
                </a:lnTo>
                <a:lnTo>
                  <a:pt x="38265" y="535800"/>
                </a:lnTo>
                <a:lnTo>
                  <a:pt x="38265" y="554926"/>
                </a:lnTo>
                <a:lnTo>
                  <a:pt x="57404" y="554926"/>
                </a:lnTo>
                <a:lnTo>
                  <a:pt x="76542" y="554926"/>
                </a:lnTo>
                <a:lnTo>
                  <a:pt x="76542" y="535800"/>
                </a:lnTo>
                <a:close/>
              </a:path>
              <a:path w="172719" h="554989">
                <a:moveTo>
                  <a:pt x="76542" y="210489"/>
                </a:moveTo>
                <a:lnTo>
                  <a:pt x="57404" y="210489"/>
                </a:lnTo>
                <a:lnTo>
                  <a:pt x="38265" y="210489"/>
                </a:lnTo>
                <a:lnTo>
                  <a:pt x="38265" y="229628"/>
                </a:lnTo>
                <a:lnTo>
                  <a:pt x="57404" y="229628"/>
                </a:lnTo>
                <a:lnTo>
                  <a:pt x="57404" y="248767"/>
                </a:lnTo>
                <a:lnTo>
                  <a:pt x="76542" y="248767"/>
                </a:lnTo>
                <a:lnTo>
                  <a:pt x="76542" y="210489"/>
                </a:lnTo>
                <a:close/>
              </a:path>
              <a:path w="172719" h="554989">
                <a:moveTo>
                  <a:pt x="76542" y="0"/>
                </a:moveTo>
                <a:lnTo>
                  <a:pt x="57404" y="0"/>
                </a:lnTo>
                <a:lnTo>
                  <a:pt x="57404" y="19138"/>
                </a:lnTo>
                <a:lnTo>
                  <a:pt x="38265" y="19138"/>
                </a:lnTo>
                <a:lnTo>
                  <a:pt x="38265" y="38265"/>
                </a:lnTo>
                <a:lnTo>
                  <a:pt x="19138" y="38265"/>
                </a:lnTo>
                <a:lnTo>
                  <a:pt x="19138" y="57404"/>
                </a:lnTo>
                <a:lnTo>
                  <a:pt x="38265" y="57404"/>
                </a:lnTo>
                <a:lnTo>
                  <a:pt x="57404" y="57404"/>
                </a:lnTo>
                <a:lnTo>
                  <a:pt x="57404" y="76542"/>
                </a:lnTo>
                <a:lnTo>
                  <a:pt x="76542" y="76542"/>
                </a:lnTo>
                <a:lnTo>
                  <a:pt x="76542" y="38265"/>
                </a:lnTo>
                <a:lnTo>
                  <a:pt x="76542" y="0"/>
                </a:lnTo>
                <a:close/>
              </a:path>
              <a:path w="172719" h="554989">
                <a:moveTo>
                  <a:pt x="95669" y="153085"/>
                </a:moveTo>
                <a:lnTo>
                  <a:pt x="76542" y="153085"/>
                </a:lnTo>
                <a:lnTo>
                  <a:pt x="76542" y="114820"/>
                </a:lnTo>
                <a:lnTo>
                  <a:pt x="57404" y="114820"/>
                </a:lnTo>
                <a:lnTo>
                  <a:pt x="57404" y="153085"/>
                </a:lnTo>
                <a:lnTo>
                  <a:pt x="38265" y="153085"/>
                </a:lnTo>
                <a:lnTo>
                  <a:pt x="38265" y="172224"/>
                </a:lnTo>
                <a:lnTo>
                  <a:pt x="19138" y="172224"/>
                </a:lnTo>
                <a:lnTo>
                  <a:pt x="19138" y="153085"/>
                </a:lnTo>
                <a:lnTo>
                  <a:pt x="0" y="153085"/>
                </a:lnTo>
                <a:lnTo>
                  <a:pt x="0" y="191350"/>
                </a:lnTo>
                <a:lnTo>
                  <a:pt x="19138" y="191350"/>
                </a:lnTo>
                <a:lnTo>
                  <a:pt x="38265" y="191350"/>
                </a:lnTo>
                <a:lnTo>
                  <a:pt x="57404" y="191350"/>
                </a:lnTo>
                <a:lnTo>
                  <a:pt x="57404" y="172224"/>
                </a:lnTo>
                <a:lnTo>
                  <a:pt x="76542" y="172224"/>
                </a:lnTo>
                <a:lnTo>
                  <a:pt x="95669" y="172212"/>
                </a:lnTo>
                <a:lnTo>
                  <a:pt x="95669" y="153085"/>
                </a:lnTo>
                <a:close/>
              </a:path>
              <a:path w="172719" h="554989">
                <a:moveTo>
                  <a:pt x="114808" y="420979"/>
                </a:moveTo>
                <a:lnTo>
                  <a:pt x="95669" y="420979"/>
                </a:lnTo>
                <a:lnTo>
                  <a:pt x="95669" y="440118"/>
                </a:lnTo>
                <a:lnTo>
                  <a:pt x="114808" y="440118"/>
                </a:lnTo>
                <a:lnTo>
                  <a:pt x="114808" y="420979"/>
                </a:lnTo>
                <a:close/>
              </a:path>
              <a:path w="172719" h="554989">
                <a:moveTo>
                  <a:pt x="114808" y="344436"/>
                </a:moveTo>
                <a:lnTo>
                  <a:pt x="95669" y="344436"/>
                </a:lnTo>
                <a:lnTo>
                  <a:pt x="95669" y="363588"/>
                </a:lnTo>
                <a:lnTo>
                  <a:pt x="95669" y="382714"/>
                </a:lnTo>
                <a:lnTo>
                  <a:pt x="76542" y="382714"/>
                </a:lnTo>
                <a:lnTo>
                  <a:pt x="57404" y="382714"/>
                </a:lnTo>
                <a:lnTo>
                  <a:pt x="57404" y="363575"/>
                </a:lnTo>
                <a:lnTo>
                  <a:pt x="76542" y="363575"/>
                </a:lnTo>
                <a:lnTo>
                  <a:pt x="95669" y="363588"/>
                </a:lnTo>
                <a:lnTo>
                  <a:pt x="95669" y="344436"/>
                </a:lnTo>
                <a:lnTo>
                  <a:pt x="95669" y="325310"/>
                </a:lnTo>
                <a:lnTo>
                  <a:pt x="76542" y="325310"/>
                </a:lnTo>
                <a:lnTo>
                  <a:pt x="76542" y="306171"/>
                </a:lnTo>
                <a:lnTo>
                  <a:pt x="57404" y="306171"/>
                </a:lnTo>
                <a:lnTo>
                  <a:pt x="57404" y="267893"/>
                </a:lnTo>
                <a:lnTo>
                  <a:pt x="38265" y="267893"/>
                </a:lnTo>
                <a:lnTo>
                  <a:pt x="19138" y="267893"/>
                </a:lnTo>
                <a:lnTo>
                  <a:pt x="0" y="267893"/>
                </a:lnTo>
                <a:lnTo>
                  <a:pt x="0" y="287032"/>
                </a:lnTo>
                <a:lnTo>
                  <a:pt x="19138" y="287032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325310"/>
                </a:lnTo>
                <a:lnTo>
                  <a:pt x="38265" y="344436"/>
                </a:lnTo>
                <a:lnTo>
                  <a:pt x="38265" y="363575"/>
                </a:lnTo>
                <a:lnTo>
                  <a:pt x="19138" y="363575"/>
                </a:lnTo>
                <a:lnTo>
                  <a:pt x="19138" y="344436"/>
                </a:lnTo>
                <a:lnTo>
                  <a:pt x="38265" y="344436"/>
                </a:lnTo>
                <a:lnTo>
                  <a:pt x="38265" y="325310"/>
                </a:lnTo>
                <a:lnTo>
                  <a:pt x="19138" y="325310"/>
                </a:lnTo>
                <a:lnTo>
                  <a:pt x="0" y="325310"/>
                </a:lnTo>
                <a:lnTo>
                  <a:pt x="0" y="363588"/>
                </a:lnTo>
                <a:lnTo>
                  <a:pt x="19138" y="363588"/>
                </a:lnTo>
                <a:lnTo>
                  <a:pt x="19138" y="382714"/>
                </a:lnTo>
                <a:lnTo>
                  <a:pt x="38265" y="382714"/>
                </a:lnTo>
                <a:lnTo>
                  <a:pt x="38265" y="420979"/>
                </a:lnTo>
                <a:lnTo>
                  <a:pt x="19138" y="420979"/>
                </a:lnTo>
                <a:lnTo>
                  <a:pt x="0" y="420979"/>
                </a:lnTo>
                <a:lnTo>
                  <a:pt x="0" y="459257"/>
                </a:lnTo>
                <a:lnTo>
                  <a:pt x="19138" y="459257"/>
                </a:lnTo>
                <a:lnTo>
                  <a:pt x="38265" y="459257"/>
                </a:lnTo>
                <a:lnTo>
                  <a:pt x="38265" y="478396"/>
                </a:lnTo>
                <a:lnTo>
                  <a:pt x="57404" y="478396"/>
                </a:lnTo>
                <a:lnTo>
                  <a:pt x="76542" y="478396"/>
                </a:lnTo>
                <a:lnTo>
                  <a:pt x="76542" y="497535"/>
                </a:lnTo>
                <a:lnTo>
                  <a:pt x="57404" y="497535"/>
                </a:lnTo>
                <a:lnTo>
                  <a:pt x="57404" y="516661"/>
                </a:lnTo>
                <a:lnTo>
                  <a:pt x="76542" y="516661"/>
                </a:lnTo>
                <a:lnTo>
                  <a:pt x="76542" y="535800"/>
                </a:lnTo>
                <a:lnTo>
                  <a:pt x="95669" y="535800"/>
                </a:lnTo>
                <a:lnTo>
                  <a:pt x="95669" y="478396"/>
                </a:lnTo>
                <a:lnTo>
                  <a:pt x="114808" y="478396"/>
                </a:lnTo>
                <a:lnTo>
                  <a:pt x="114808" y="459257"/>
                </a:lnTo>
                <a:lnTo>
                  <a:pt x="95669" y="459257"/>
                </a:lnTo>
                <a:lnTo>
                  <a:pt x="76542" y="459257"/>
                </a:lnTo>
                <a:lnTo>
                  <a:pt x="76542" y="401853"/>
                </a:lnTo>
                <a:lnTo>
                  <a:pt x="95669" y="401853"/>
                </a:lnTo>
                <a:lnTo>
                  <a:pt x="114808" y="401853"/>
                </a:lnTo>
                <a:lnTo>
                  <a:pt x="114808" y="344436"/>
                </a:lnTo>
                <a:close/>
              </a:path>
              <a:path w="172719" h="554989">
                <a:moveTo>
                  <a:pt x="114808" y="229628"/>
                </a:moveTo>
                <a:lnTo>
                  <a:pt x="95669" y="229628"/>
                </a:lnTo>
                <a:lnTo>
                  <a:pt x="95669" y="267893"/>
                </a:lnTo>
                <a:lnTo>
                  <a:pt x="76542" y="267893"/>
                </a:lnTo>
                <a:lnTo>
                  <a:pt x="76542" y="306171"/>
                </a:lnTo>
                <a:lnTo>
                  <a:pt x="95669" y="306171"/>
                </a:lnTo>
                <a:lnTo>
                  <a:pt x="114808" y="306171"/>
                </a:lnTo>
                <a:lnTo>
                  <a:pt x="114808" y="229628"/>
                </a:lnTo>
                <a:close/>
              </a:path>
              <a:path w="172719" h="554989">
                <a:moveTo>
                  <a:pt x="114808" y="0"/>
                </a:moveTo>
                <a:lnTo>
                  <a:pt x="95669" y="0"/>
                </a:lnTo>
                <a:lnTo>
                  <a:pt x="95669" y="38265"/>
                </a:lnTo>
                <a:lnTo>
                  <a:pt x="95669" y="76542"/>
                </a:lnTo>
                <a:lnTo>
                  <a:pt x="95669" y="133946"/>
                </a:lnTo>
                <a:lnTo>
                  <a:pt x="114808" y="133946"/>
                </a:lnTo>
                <a:lnTo>
                  <a:pt x="114808" y="76542"/>
                </a:lnTo>
                <a:lnTo>
                  <a:pt x="114808" y="38265"/>
                </a:lnTo>
                <a:lnTo>
                  <a:pt x="114808" y="0"/>
                </a:lnTo>
                <a:close/>
              </a:path>
              <a:path w="172719" h="554989">
                <a:moveTo>
                  <a:pt x="153085" y="535800"/>
                </a:moveTo>
                <a:lnTo>
                  <a:pt x="133946" y="535800"/>
                </a:lnTo>
                <a:lnTo>
                  <a:pt x="133946" y="554926"/>
                </a:lnTo>
                <a:lnTo>
                  <a:pt x="153085" y="554926"/>
                </a:lnTo>
                <a:lnTo>
                  <a:pt x="153085" y="535800"/>
                </a:lnTo>
                <a:close/>
              </a:path>
              <a:path w="172719" h="554989">
                <a:moveTo>
                  <a:pt x="153085" y="497535"/>
                </a:moveTo>
                <a:lnTo>
                  <a:pt x="133946" y="497535"/>
                </a:lnTo>
                <a:lnTo>
                  <a:pt x="114820" y="497535"/>
                </a:lnTo>
                <a:lnTo>
                  <a:pt x="114820" y="516661"/>
                </a:lnTo>
                <a:lnTo>
                  <a:pt x="133946" y="516661"/>
                </a:lnTo>
                <a:lnTo>
                  <a:pt x="153085" y="516661"/>
                </a:lnTo>
                <a:lnTo>
                  <a:pt x="153085" y="497535"/>
                </a:lnTo>
                <a:close/>
              </a:path>
              <a:path w="172719" h="554989">
                <a:moveTo>
                  <a:pt x="153085" y="325310"/>
                </a:moveTo>
                <a:lnTo>
                  <a:pt x="133946" y="325310"/>
                </a:lnTo>
                <a:lnTo>
                  <a:pt x="133946" y="344436"/>
                </a:lnTo>
                <a:lnTo>
                  <a:pt x="153085" y="344436"/>
                </a:lnTo>
                <a:lnTo>
                  <a:pt x="153085" y="325310"/>
                </a:lnTo>
                <a:close/>
              </a:path>
              <a:path w="172719" h="554989">
                <a:moveTo>
                  <a:pt x="172224" y="344436"/>
                </a:moveTo>
                <a:lnTo>
                  <a:pt x="153085" y="344436"/>
                </a:lnTo>
                <a:lnTo>
                  <a:pt x="153085" y="382714"/>
                </a:lnTo>
                <a:lnTo>
                  <a:pt x="133946" y="382714"/>
                </a:lnTo>
                <a:lnTo>
                  <a:pt x="133946" y="363575"/>
                </a:lnTo>
                <a:lnTo>
                  <a:pt x="114820" y="363575"/>
                </a:lnTo>
                <a:lnTo>
                  <a:pt x="114820" y="401853"/>
                </a:lnTo>
                <a:lnTo>
                  <a:pt x="133946" y="401853"/>
                </a:lnTo>
                <a:lnTo>
                  <a:pt x="133946" y="459257"/>
                </a:lnTo>
                <a:lnTo>
                  <a:pt x="114820" y="459257"/>
                </a:lnTo>
                <a:lnTo>
                  <a:pt x="114820" y="478396"/>
                </a:lnTo>
                <a:lnTo>
                  <a:pt x="133946" y="478396"/>
                </a:lnTo>
                <a:lnTo>
                  <a:pt x="153085" y="478396"/>
                </a:lnTo>
                <a:lnTo>
                  <a:pt x="172224" y="478396"/>
                </a:lnTo>
                <a:lnTo>
                  <a:pt x="172224" y="459257"/>
                </a:lnTo>
                <a:lnTo>
                  <a:pt x="153085" y="459257"/>
                </a:lnTo>
                <a:lnTo>
                  <a:pt x="153085" y="440118"/>
                </a:lnTo>
                <a:lnTo>
                  <a:pt x="172224" y="440118"/>
                </a:lnTo>
                <a:lnTo>
                  <a:pt x="172224" y="344436"/>
                </a:lnTo>
                <a:close/>
              </a:path>
              <a:path w="172719" h="554989">
                <a:moveTo>
                  <a:pt x="172224" y="306171"/>
                </a:moveTo>
                <a:lnTo>
                  <a:pt x="153085" y="306171"/>
                </a:lnTo>
                <a:lnTo>
                  <a:pt x="153085" y="325297"/>
                </a:lnTo>
                <a:lnTo>
                  <a:pt x="172224" y="325297"/>
                </a:lnTo>
                <a:lnTo>
                  <a:pt x="172224" y="306171"/>
                </a:lnTo>
                <a:close/>
              </a:path>
              <a:path w="172719" h="554989">
                <a:moveTo>
                  <a:pt x="172224" y="248767"/>
                </a:moveTo>
                <a:lnTo>
                  <a:pt x="153085" y="248767"/>
                </a:lnTo>
                <a:lnTo>
                  <a:pt x="133946" y="248767"/>
                </a:lnTo>
                <a:lnTo>
                  <a:pt x="133946" y="229628"/>
                </a:lnTo>
                <a:lnTo>
                  <a:pt x="114820" y="229628"/>
                </a:lnTo>
                <a:lnTo>
                  <a:pt x="114820" y="267906"/>
                </a:lnTo>
                <a:lnTo>
                  <a:pt x="133946" y="267906"/>
                </a:lnTo>
                <a:lnTo>
                  <a:pt x="133946" y="287032"/>
                </a:lnTo>
                <a:lnTo>
                  <a:pt x="114820" y="287032"/>
                </a:lnTo>
                <a:lnTo>
                  <a:pt x="114820" y="306171"/>
                </a:lnTo>
                <a:lnTo>
                  <a:pt x="133946" y="306171"/>
                </a:lnTo>
                <a:lnTo>
                  <a:pt x="153085" y="306171"/>
                </a:lnTo>
                <a:lnTo>
                  <a:pt x="153085" y="267893"/>
                </a:lnTo>
                <a:lnTo>
                  <a:pt x="172224" y="267893"/>
                </a:lnTo>
                <a:lnTo>
                  <a:pt x="172224" y="248767"/>
                </a:lnTo>
                <a:close/>
              </a:path>
              <a:path w="172719" h="554989">
                <a:moveTo>
                  <a:pt x="172224" y="210489"/>
                </a:moveTo>
                <a:lnTo>
                  <a:pt x="153085" y="210489"/>
                </a:lnTo>
                <a:lnTo>
                  <a:pt x="153085" y="153085"/>
                </a:lnTo>
                <a:lnTo>
                  <a:pt x="133946" y="153085"/>
                </a:lnTo>
                <a:lnTo>
                  <a:pt x="133946" y="172224"/>
                </a:lnTo>
                <a:lnTo>
                  <a:pt x="114820" y="172224"/>
                </a:lnTo>
                <a:lnTo>
                  <a:pt x="114820" y="191350"/>
                </a:lnTo>
                <a:lnTo>
                  <a:pt x="133946" y="191350"/>
                </a:lnTo>
                <a:lnTo>
                  <a:pt x="133946" y="229628"/>
                </a:lnTo>
                <a:lnTo>
                  <a:pt x="153085" y="229628"/>
                </a:lnTo>
                <a:lnTo>
                  <a:pt x="172224" y="229628"/>
                </a:lnTo>
                <a:lnTo>
                  <a:pt x="172224" y="210489"/>
                </a:lnTo>
                <a:close/>
              </a:path>
              <a:path w="172719" h="554989">
                <a:moveTo>
                  <a:pt x="172224" y="114820"/>
                </a:moveTo>
                <a:lnTo>
                  <a:pt x="153085" y="114820"/>
                </a:lnTo>
                <a:lnTo>
                  <a:pt x="133946" y="114820"/>
                </a:lnTo>
                <a:lnTo>
                  <a:pt x="114820" y="114820"/>
                </a:lnTo>
                <a:lnTo>
                  <a:pt x="114820" y="133946"/>
                </a:lnTo>
                <a:lnTo>
                  <a:pt x="133946" y="133946"/>
                </a:lnTo>
                <a:lnTo>
                  <a:pt x="153085" y="133946"/>
                </a:lnTo>
                <a:lnTo>
                  <a:pt x="172224" y="133946"/>
                </a:lnTo>
                <a:lnTo>
                  <a:pt x="172224" y="114820"/>
                </a:lnTo>
                <a:close/>
              </a:path>
              <a:path w="172719" h="554989">
                <a:moveTo>
                  <a:pt x="172224" y="38265"/>
                </a:moveTo>
                <a:lnTo>
                  <a:pt x="153085" y="38265"/>
                </a:lnTo>
                <a:lnTo>
                  <a:pt x="133946" y="38265"/>
                </a:lnTo>
                <a:lnTo>
                  <a:pt x="133946" y="76542"/>
                </a:lnTo>
                <a:lnTo>
                  <a:pt x="133946" y="95681"/>
                </a:lnTo>
                <a:lnTo>
                  <a:pt x="153085" y="95681"/>
                </a:lnTo>
                <a:lnTo>
                  <a:pt x="172224" y="95681"/>
                </a:lnTo>
                <a:lnTo>
                  <a:pt x="172224" y="76542"/>
                </a:lnTo>
                <a:lnTo>
                  <a:pt x="172224" y="38265"/>
                </a:lnTo>
                <a:close/>
              </a:path>
              <a:path w="172719" h="554989">
                <a:moveTo>
                  <a:pt x="172224" y="0"/>
                </a:moveTo>
                <a:lnTo>
                  <a:pt x="153085" y="0"/>
                </a:lnTo>
                <a:lnTo>
                  <a:pt x="133946" y="0"/>
                </a:lnTo>
                <a:lnTo>
                  <a:pt x="114820" y="0"/>
                </a:lnTo>
                <a:lnTo>
                  <a:pt x="114820" y="19126"/>
                </a:lnTo>
                <a:lnTo>
                  <a:pt x="133946" y="19126"/>
                </a:lnTo>
                <a:lnTo>
                  <a:pt x="153085" y="19126"/>
                </a:lnTo>
                <a:lnTo>
                  <a:pt x="172224" y="19126"/>
                </a:lnTo>
                <a:lnTo>
                  <a:pt x="17222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747434" y="10530268"/>
            <a:ext cx="163450" cy="1139351"/>
          </a:xfrm>
          <a:custGeom>
            <a:avLst/>
            <a:gdLst/>
            <a:ahLst/>
            <a:cxnLst/>
            <a:rect l="l" t="t" r="r" b="b"/>
            <a:pathLst>
              <a:path w="76834" h="535939">
                <a:moveTo>
                  <a:pt x="19138" y="459257"/>
                </a:moveTo>
                <a:lnTo>
                  <a:pt x="0" y="459257"/>
                </a:lnTo>
                <a:lnTo>
                  <a:pt x="0" y="478396"/>
                </a:lnTo>
                <a:lnTo>
                  <a:pt x="19138" y="478396"/>
                </a:lnTo>
                <a:lnTo>
                  <a:pt x="19138" y="459257"/>
                </a:lnTo>
                <a:close/>
              </a:path>
              <a:path w="76834" h="535939">
                <a:moveTo>
                  <a:pt x="38265" y="38265"/>
                </a:moveTo>
                <a:lnTo>
                  <a:pt x="19138" y="38265"/>
                </a:lnTo>
                <a:lnTo>
                  <a:pt x="19138" y="76542"/>
                </a:lnTo>
                <a:lnTo>
                  <a:pt x="19138" y="95681"/>
                </a:lnTo>
                <a:lnTo>
                  <a:pt x="38265" y="95681"/>
                </a:lnTo>
                <a:lnTo>
                  <a:pt x="38265" y="76542"/>
                </a:lnTo>
                <a:lnTo>
                  <a:pt x="38265" y="38265"/>
                </a:lnTo>
                <a:close/>
              </a:path>
              <a:path w="76834" h="535939">
                <a:moveTo>
                  <a:pt x="57404" y="382714"/>
                </a:moveTo>
                <a:lnTo>
                  <a:pt x="38265" y="382714"/>
                </a:lnTo>
                <a:lnTo>
                  <a:pt x="38265" y="363575"/>
                </a:lnTo>
                <a:lnTo>
                  <a:pt x="19138" y="363575"/>
                </a:lnTo>
                <a:lnTo>
                  <a:pt x="19138" y="401853"/>
                </a:lnTo>
                <a:lnTo>
                  <a:pt x="38265" y="401853"/>
                </a:lnTo>
                <a:lnTo>
                  <a:pt x="57404" y="401853"/>
                </a:lnTo>
                <a:lnTo>
                  <a:pt x="57404" y="382714"/>
                </a:lnTo>
                <a:close/>
              </a:path>
              <a:path w="76834" h="535939">
                <a:moveTo>
                  <a:pt x="57404" y="325310"/>
                </a:moveTo>
                <a:lnTo>
                  <a:pt x="38265" y="325310"/>
                </a:lnTo>
                <a:lnTo>
                  <a:pt x="19138" y="325310"/>
                </a:lnTo>
                <a:lnTo>
                  <a:pt x="19138" y="344436"/>
                </a:lnTo>
                <a:lnTo>
                  <a:pt x="38265" y="344436"/>
                </a:lnTo>
                <a:lnTo>
                  <a:pt x="57404" y="344436"/>
                </a:lnTo>
                <a:lnTo>
                  <a:pt x="57404" y="325310"/>
                </a:lnTo>
                <a:close/>
              </a:path>
              <a:path w="76834" h="535939">
                <a:moveTo>
                  <a:pt x="76542" y="440118"/>
                </a:moveTo>
                <a:lnTo>
                  <a:pt x="57404" y="440118"/>
                </a:lnTo>
                <a:lnTo>
                  <a:pt x="38265" y="440118"/>
                </a:lnTo>
                <a:lnTo>
                  <a:pt x="38265" y="459257"/>
                </a:lnTo>
                <a:lnTo>
                  <a:pt x="57404" y="459257"/>
                </a:lnTo>
                <a:lnTo>
                  <a:pt x="57404" y="497535"/>
                </a:lnTo>
                <a:lnTo>
                  <a:pt x="38265" y="497535"/>
                </a:lnTo>
                <a:lnTo>
                  <a:pt x="19138" y="497535"/>
                </a:lnTo>
                <a:lnTo>
                  <a:pt x="19138" y="516661"/>
                </a:lnTo>
                <a:lnTo>
                  <a:pt x="0" y="516661"/>
                </a:lnTo>
                <a:lnTo>
                  <a:pt x="0" y="535800"/>
                </a:lnTo>
                <a:lnTo>
                  <a:pt x="19138" y="535800"/>
                </a:lnTo>
                <a:lnTo>
                  <a:pt x="38265" y="535800"/>
                </a:lnTo>
                <a:lnTo>
                  <a:pt x="38265" y="516661"/>
                </a:lnTo>
                <a:lnTo>
                  <a:pt x="57404" y="516661"/>
                </a:lnTo>
                <a:lnTo>
                  <a:pt x="57404" y="535800"/>
                </a:lnTo>
                <a:lnTo>
                  <a:pt x="76542" y="535800"/>
                </a:lnTo>
                <a:lnTo>
                  <a:pt x="76542" y="440118"/>
                </a:lnTo>
                <a:close/>
              </a:path>
              <a:path w="76834" h="535939">
                <a:moveTo>
                  <a:pt x="76542" y="344436"/>
                </a:moveTo>
                <a:lnTo>
                  <a:pt x="57404" y="344436"/>
                </a:lnTo>
                <a:lnTo>
                  <a:pt x="57404" y="363575"/>
                </a:lnTo>
                <a:lnTo>
                  <a:pt x="76542" y="363575"/>
                </a:lnTo>
                <a:lnTo>
                  <a:pt x="76542" y="344436"/>
                </a:lnTo>
                <a:close/>
              </a:path>
              <a:path w="76834" h="535939">
                <a:moveTo>
                  <a:pt x="76542" y="210489"/>
                </a:moveTo>
                <a:lnTo>
                  <a:pt x="57404" y="210489"/>
                </a:lnTo>
                <a:lnTo>
                  <a:pt x="57404" y="248767"/>
                </a:lnTo>
                <a:lnTo>
                  <a:pt x="38265" y="248767"/>
                </a:lnTo>
                <a:lnTo>
                  <a:pt x="19138" y="248767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267893"/>
                </a:lnTo>
                <a:lnTo>
                  <a:pt x="57404" y="267893"/>
                </a:lnTo>
                <a:lnTo>
                  <a:pt x="57404" y="306171"/>
                </a:lnTo>
                <a:lnTo>
                  <a:pt x="76542" y="306171"/>
                </a:lnTo>
                <a:lnTo>
                  <a:pt x="76542" y="210489"/>
                </a:lnTo>
                <a:close/>
              </a:path>
              <a:path w="76834" h="535939">
                <a:moveTo>
                  <a:pt x="76542" y="153085"/>
                </a:moveTo>
                <a:lnTo>
                  <a:pt x="57404" y="153085"/>
                </a:lnTo>
                <a:lnTo>
                  <a:pt x="38265" y="153085"/>
                </a:lnTo>
                <a:lnTo>
                  <a:pt x="19138" y="153085"/>
                </a:lnTo>
                <a:lnTo>
                  <a:pt x="19138" y="210489"/>
                </a:lnTo>
                <a:lnTo>
                  <a:pt x="38265" y="210489"/>
                </a:lnTo>
                <a:lnTo>
                  <a:pt x="38265" y="191350"/>
                </a:lnTo>
                <a:lnTo>
                  <a:pt x="57404" y="191350"/>
                </a:lnTo>
                <a:lnTo>
                  <a:pt x="57404" y="172212"/>
                </a:lnTo>
                <a:lnTo>
                  <a:pt x="76542" y="172212"/>
                </a:lnTo>
                <a:lnTo>
                  <a:pt x="76542" y="153085"/>
                </a:lnTo>
                <a:close/>
              </a:path>
              <a:path w="76834" h="535939">
                <a:moveTo>
                  <a:pt x="76542" y="0"/>
                </a:moveTo>
                <a:lnTo>
                  <a:pt x="57404" y="0"/>
                </a:lnTo>
                <a:lnTo>
                  <a:pt x="38265" y="0"/>
                </a:lnTo>
                <a:lnTo>
                  <a:pt x="19138" y="0"/>
                </a:lnTo>
                <a:lnTo>
                  <a:pt x="19138" y="19126"/>
                </a:lnTo>
                <a:lnTo>
                  <a:pt x="38265" y="19126"/>
                </a:lnTo>
                <a:lnTo>
                  <a:pt x="57404" y="19126"/>
                </a:lnTo>
                <a:lnTo>
                  <a:pt x="57404" y="38265"/>
                </a:lnTo>
                <a:lnTo>
                  <a:pt x="57404" y="76542"/>
                </a:lnTo>
                <a:lnTo>
                  <a:pt x="57404" y="114820"/>
                </a:lnTo>
                <a:lnTo>
                  <a:pt x="38265" y="114820"/>
                </a:lnTo>
                <a:lnTo>
                  <a:pt x="19138" y="114820"/>
                </a:lnTo>
                <a:lnTo>
                  <a:pt x="19138" y="133946"/>
                </a:lnTo>
                <a:lnTo>
                  <a:pt x="38265" y="133946"/>
                </a:lnTo>
                <a:lnTo>
                  <a:pt x="57404" y="133946"/>
                </a:lnTo>
                <a:lnTo>
                  <a:pt x="76542" y="133946"/>
                </a:lnTo>
                <a:lnTo>
                  <a:pt x="76542" y="76542"/>
                </a:lnTo>
                <a:lnTo>
                  <a:pt x="76542" y="38265"/>
                </a:lnTo>
                <a:lnTo>
                  <a:pt x="7654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848700" y="488158"/>
            <a:ext cx="4010612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38363" y="3477451"/>
            <a:ext cx="3849052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540865" y="14060995"/>
            <a:ext cx="13685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38363" y="14060995"/>
            <a:ext cx="98364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0792423" y="14060995"/>
            <a:ext cx="98364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1961">
        <a:defRPr>
          <a:latin typeface="+mn-lt"/>
          <a:ea typeface="+mn-ea"/>
          <a:cs typeface="+mn-cs"/>
        </a:defRPr>
      </a:lvl2pPr>
      <a:lvl3pPr marL="1943923">
        <a:defRPr>
          <a:latin typeface="+mn-lt"/>
          <a:ea typeface="+mn-ea"/>
          <a:cs typeface="+mn-cs"/>
        </a:defRPr>
      </a:lvl3pPr>
      <a:lvl4pPr marL="2915884">
        <a:defRPr>
          <a:latin typeface="+mn-lt"/>
          <a:ea typeface="+mn-ea"/>
          <a:cs typeface="+mn-cs"/>
        </a:defRPr>
      </a:lvl4pPr>
      <a:lvl5pPr marL="3887846">
        <a:defRPr>
          <a:latin typeface="+mn-lt"/>
          <a:ea typeface="+mn-ea"/>
          <a:cs typeface="+mn-cs"/>
        </a:defRPr>
      </a:lvl5pPr>
      <a:lvl6pPr marL="4859807">
        <a:defRPr>
          <a:latin typeface="+mn-lt"/>
          <a:ea typeface="+mn-ea"/>
          <a:cs typeface="+mn-cs"/>
        </a:defRPr>
      </a:lvl6pPr>
      <a:lvl7pPr marL="5831769">
        <a:defRPr>
          <a:latin typeface="+mn-lt"/>
          <a:ea typeface="+mn-ea"/>
          <a:cs typeface="+mn-cs"/>
        </a:defRPr>
      </a:lvl7pPr>
      <a:lvl8pPr marL="6803730">
        <a:defRPr>
          <a:latin typeface="+mn-lt"/>
          <a:ea typeface="+mn-ea"/>
          <a:cs typeface="+mn-cs"/>
        </a:defRPr>
      </a:lvl8pPr>
      <a:lvl9pPr marL="77756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1961">
        <a:defRPr>
          <a:latin typeface="+mn-lt"/>
          <a:ea typeface="+mn-ea"/>
          <a:cs typeface="+mn-cs"/>
        </a:defRPr>
      </a:lvl2pPr>
      <a:lvl3pPr marL="1943923">
        <a:defRPr>
          <a:latin typeface="+mn-lt"/>
          <a:ea typeface="+mn-ea"/>
          <a:cs typeface="+mn-cs"/>
        </a:defRPr>
      </a:lvl3pPr>
      <a:lvl4pPr marL="2915884">
        <a:defRPr>
          <a:latin typeface="+mn-lt"/>
          <a:ea typeface="+mn-ea"/>
          <a:cs typeface="+mn-cs"/>
        </a:defRPr>
      </a:lvl4pPr>
      <a:lvl5pPr marL="3887846">
        <a:defRPr>
          <a:latin typeface="+mn-lt"/>
          <a:ea typeface="+mn-ea"/>
          <a:cs typeface="+mn-cs"/>
        </a:defRPr>
      </a:lvl5pPr>
      <a:lvl6pPr marL="4859807">
        <a:defRPr>
          <a:latin typeface="+mn-lt"/>
          <a:ea typeface="+mn-ea"/>
          <a:cs typeface="+mn-cs"/>
        </a:defRPr>
      </a:lvl6pPr>
      <a:lvl7pPr marL="5831769">
        <a:defRPr>
          <a:latin typeface="+mn-lt"/>
          <a:ea typeface="+mn-ea"/>
          <a:cs typeface="+mn-cs"/>
        </a:defRPr>
      </a:lvl7pPr>
      <a:lvl8pPr marL="6803730">
        <a:defRPr>
          <a:latin typeface="+mn-lt"/>
          <a:ea typeface="+mn-ea"/>
          <a:cs typeface="+mn-cs"/>
        </a:defRPr>
      </a:lvl8pPr>
      <a:lvl9pPr marL="77756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559" y="11842706"/>
            <a:ext cx="1397190" cy="501565"/>
          </a:xfrm>
          <a:prstGeom prst="rect">
            <a:avLst/>
          </a:prstGeom>
        </p:spPr>
        <p:txBody>
          <a:bodyPr vert="horz" wrap="square" lIns="0" tIns="116095" rIns="0" bIns="0" rtlCol="0">
            <a:spAutoFit/>
          </a:bodyPr>
          <a:lstStyle/>
          <a:p>
            <a:pPr marL="26999">
              <a:spcBef>
                <a:spcPts val="914"/>
              </a:spcBef>
            </a:pPr>
            <a:r>
              <a:rPr sz="957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957" b="1" spc="15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57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957" b="1" spc="17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57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957" b="1" spc="17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57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957" b="1" spc="15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5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957">
              <a:latin typeface="Inter SemiBold"/>
              <a:cs typeface="Inter SemiBold"/>
            </a:endParaRPr>
          </a:p>
          <a:p>
            <a:pPr marL="26999">
              <a:spcBef>
                <a:spcPts val="723"/>
              </a:spcBef>
            </a:pPr>
            <a:r>
              <a:rPr sz="957" dirty="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sz="957" spc="15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57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957" spc="17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57" dirty="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sz="957" spc="17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57" spc="-21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957">
              <a:latin typeface="Inter"/>
              <a:cs typeface="Inte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11621" y="-22"/>
            <a:ext cx="11548754" cy="15109900"/>
          </a:xfrm>
          <a:custGeom>
            <a:avLst/>
            <a:gdLst/>
            <a:ahLst/>
            <a:cxnLst/>
            <a:rect l="l" t="t" r="r" b="b"/>
            <a:pathLst>
              <a:path w="5432425" h="7107555">
                <a:moveTo>
                  <a:pt x="5432165" y="0"/>
                </a:moveTo>
                <a:lnTo>
                  <a:pt x="0" y="0"/>
                </a:lnTo>
                <a:lnTo>
                  <a:pt x="0" y="7107512"/>
                </a:lnTo>
                <a:lnTo>
                  <a:pt x="5432165" y="7107512"/>
                </a:lnTo>
                <a:lnTo>
                  <a:pt x="5432165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1383611" y="-9"/>
            <a:ext cx="9642635" cy="15109900"/>
            <a:chOff x="10052043" y="-5"/>
            <a:chExt cx="4535805" cy="7107555"/>
          </a:xfrm>
        </p:grpSpPr>
        <p:sp>
          <p:nvSpPr>
            <p:cNvPr id="5" name="object 5"/>
            <p:cNvSpPr/>
            <p:nvPr/>
          </p:nvSpPr>
          <p:spPr>
            <a:xfrm>
              <a:off x="10052043" y="3553750"/>
              <a:ext cx="4535805" cy="3554095"/>
            </a:xfrm>
            <a:custGeom>
              <a:avLst/>
              <a:gdLst/>
              <a:ahLst/>
              <a:cxnLst/>
              <a:rect l="l" t="t" r="r" b="b"/>
              <a:pathLst>
                <a:path w="4535805" h="3554095">
                  <a:moveTo>
                    <a:pt x="4535266" y="0"/>
                  </a:moveTo>
                  <a:lnTo>
                    <a:pt x="0" y="0"/>
                  </a:lnTo>
                  <a:lnTo>
                    <a:pt x="0" y="3553750"/>
                  </a:lnTo>
                  <a:lnTo>
                    <a:pt x="4535266" y="3553750"/>
                  </a:lnTo>
                  <a:lnTo>
                    <a:pt x="4535266" y="0"/>
                  </a:lnTo>
                  <a:close/>
                </a:path>
              </a:pathLst>
            </a:custGeom>
            <a:solidFill>
              <a:srgbClr val="6364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052043" y="-5"/>
              <a:ext cx="4535805" cy="3554095"/>
            </a:xfrm>
            <a:custGeom>
              <a:avLst/>
              <a:gdLst/>
              <a:ahLst/>
              <a:cxnLst/>
              <a:rect l="l" t="t" r="r" b="b"/>
              <a:pathLst>
                <a:path w="4535805" h="3554095">
                  <a:moveTo>
                    <a:pt x="4535266" y="0"/>
                  </a:moveTo>
                  <a:lnTo>
                    <a:pt x="0" y="0"/>
                  </a:lnTo>
                  <a:lnTo>
                    <a:pt x="0" y="3553756"/>
                  </a:lnTo>
                  <a:lnTo>
                    <a:pt x="4535266" y="3553756"/>
                  </a:lnTo>
                  <a:lnTo>
                    <a:pt x="4535266" y="0"/>
                  </a:lnTo>
                  <a:close/>
                </a:path>
              </a:pathLst>
            </a:custGeom>
            <a:solidFill>
              <a:srgbClr val="7778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304130" y="14358512"/>
            <a:ext cx="791066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EFEDE8"/>
                </a:solidFill>
                <a:latin typeface="Inter"/>
                <a:cs typeface="Inter"/>
              </a:rPr>
              <a:t>Bildetekst</a:t>
            </a:r>
            <a:endParaRPr sz="1169">
              <a:latin typeface="Inter"/>
              <a:cs typeface="Inte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5480" y="5133878"/>
            <a:ext cx="2195006" cy="1549026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3240" marR="247040" algn="ctr">
              <a:lnSpc>
                <a:spcPct val="110600"/>
              </a:lnSpc>
              <a:spcBef>
                <a:spcPts val="213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til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kulturminner</a:t>
            </a:r>
            <a:r>
              <a:rPr sz="1807" b="1" spc="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106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Nord-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7">
              <a:latin typeface="Inter SemiBold"/>
              <a:cs typeface="Inter SemiBold"/>
            </a:endParaRPr>
          </a:p>
          <a:p>
            <a:pPr marL="26999" marR="10800" algn="ctr">
              <a:lnSpc>
                <a:spcPct val="110600"/>
              </a:lnSpc>
            </a:pP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3558" y="13100693"/>
            <a:ext cx="1979015" cy="286321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7692" rIns="0" bIns="0" rtlCol="0">
            <a:spAutoFit/>
          </a:bodyPr>
          <a:lstStyle/>
          <a:p>
            <a:pPr marL="541329">
              <a:spcBef>
                <a:spcPts val="1082"/>
              </a:spcBef>
            </a:pPr>
            <a:r>
              <a:rPr sz="957" spc="-21" dirty="0">
                <a:solidFill>
                  <a:srgbClr val="EFEDE8"/>
                </a:solidFill>
                <a:latin typeface="Inter"/>
                <a:cs typeface="Inter"/>
              </a:rPr>
              <a:t>Kommunelogo</a:t>
            </a:r>
            <a:endParaRPr sz="957">
              <a:latin typeface="Inter"/>
              <a:cs typeface="Inte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3558" y="13709018"/>
            <a:ext cx="1979015" cy="286321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7692" rIns="0" bIns="0" rtlCol="0">
            <a:spAutoFit/>
          </a:bodyPr>
          <a:lstStyle/>
          <a:p>
            <a:pPr marL="654724">
              <a:spcBef>
                <a:spcPts val="1082"/>
              </a:spcBef>
            </a:pPr>
            <a:r>
              <a:rPr sz="957" spc="-21" dirty="0">
                <a:solidFill>
                  <a:srgbClr val="EFEDE8"/>
                </a:solidFill>
                <a:latin typeface="Inter"/>
                <a:cs typeface="Inter"/>
              </a:rPr>
              <a:t>Fylkeslogo</a:t>
            </a:r>
            <a:endParaRPr sz="957">
              <a:latin typeface="Inter"/>
              <a:cs typeface="Inte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49988" y="167048"/>
            <a:ext cx="9542740" cy="5279064"/>
          </a:xfrm>
          <a:prstGeom prst="rect">
            <a:avLst/>
          </a:prstGeom>
        </p:spPr>
        <p:txBody>
          <a:bodyPr vert="horz" wrap="square" lIns="0" tIns="431981" rIns="0" bIns="0" rtlCol="0">
            <a:spAutoFit/>
          </a:bodyPr>
          <a:lstStyle/>
          <a:p>
            <a:pPr marL="85047" marR="10800" indent="-59398">
              <a:lnSpc>
                <a:spcPts val="18495"/>
              </a:lnSpc>
              <a:spcBef>
                <a:spcPts val="3401"/>
              </a:spcBef>
            </a:pPr>
            <a:r>
              <a:rPr sz="17964" spc="-617" dirty="0">
                <a:solidFill>
                  <a:srgbClr val="EFEDE8"/>
                </a:solidFill>
                <a:latin typeface="Infini"/>
                <a:cs typeface="Infini"/>
              </a:rPr>
              <a:t>Hoved-</a:t>
            </a:r>
            <a:r>
              <a:rPr sz="17964" spc="-487" dirty="0">
                <a:solidFill>
                  <a:srgbClr val="EFEDE8"/>
                </a:solidFill>
                <a:latin typeface="Infini"/>
                <a:cs typeface="Infini"/>
              </a:rPr>
              <a:t>overskrift</a:t>
            </a:r>
            <a:endParaRPr sz="17964">
              <a:latin typeface="Infini"/>
              <a:cs typeface="Infini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15798742" y="488158"/>
            <a:ext cx="8526131" cy="2208176"/>
          </a:xfrm>
          <a:prstGeom prst="rect">
            <a:avLst/>
          </a:prstGeom>
        </p:spPr>
        <p:txBody>
          <a:bodyPr vert="horz" wrap="square" lIns="0" tIns="52648" rIns="0" bIns="0" rtlCol="0">
            <a:spAutoFit/>
          </a:bodyPr>
          <a:lstStyle/>
          <a:p>
            <a:pPr marL="26999" marR="10800">
              <a:lnSpc>
                <a:spcPts val="8397"/>
              </a:lnSpc>
              <a:spcBef>
                <a:spcPts val="415"/>
              </a:spcBef>
            </a:pPr>
            <a:r>
              <a:rPr spc="-202" dirty="0" err="1"/>
              <a:t>Overskrift</a:t>
            </a:r>
            <a:r>
              <a:rPr spc="-202" dirty="0"/>
              <a:t> </a:t>
            </a:r>
            <a:br>
              <a:rPr lang="nb-NO" spc="-202" dirty="0"/>
            </a:br>
            <a:r>
              <a:rPr spc="-21" dirty="0" err="1"/>
              <a:t>norsk</a:t>
            </a:r>
            <a:endParaRPr spc="-21" dirty="0"/>
          </a:p>
        </p:txBody>
      </p:sp>
      <p:sp>
        <p:nvSpPr>
          <p:cNvPr id="13" name="object 13"/>
          <p:cNvSpPr txBox="1"/>
          <p:nvPr/>
        </p:nvSpPr>
        <p:spPr>
          <a:xfrm>
            <a:off x="15852335" y="3142521"/>
            <a:ext cx="4826043" cy="2241651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999" marR="152544">
              <a:lnSpc>
                <a:spcPct val="115199"/>
              </a:lnSpc>
              <a:spcBef>
                <a:spcPts val="213"/>
              </a:spcBef>
            </a:pP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ambisiøst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formid-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lings-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tilretteleggingsprosjekt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kultur-minner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påbegynt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1992.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ct val="115199"/>
              </a:lnSpc>
            </a:pP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med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historie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106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Namdalen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Trøndelag.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viktig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sam-funnsutviklingen,</a:t>
            </a:r>
            <a:r>
              <a:rPr sz="1807" b="1" spc="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også</a:t>
            </a:r>
            <a:r>
              <a:rPr sz="1807" b="1" spc="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gjennom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852335" y="5651872"/>
            <a:ext cx="4711297" cy="2102759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med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kultursti-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er,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Fotefar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mot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prakt-boken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852336" y="7936331"/>
            <a:ext cx="4758545" cy="2359240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kulturpro-grammet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Trøndelag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94.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Hovedformålet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pro-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sjektet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kulturhistorie gjennom fysiske minner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objekter.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Ar-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beidet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fylkeskom-munene,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88">
              <a:latin typeface="Inter"/>
              <a:cs typeface="Inter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852335" y="10474616"/>
            <a:ext cx="4786894" cy="1333318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Asitatquibea volorepratem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accusam eost, corios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dolo-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rep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erferem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fugitatempel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est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dolup-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ta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quo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audi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con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plant imendig nihit</a:t>
            </a:r>
            <a:endParaRPr sz="1488">
              <a:latin typeface="Inter"/>
              <a:cs typeface="Inter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852337" y="12523751"/>
            <a:ext cx="4090324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Plass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43" dirty="0">
                <a:solidFill>
                  <a:srgbClr val="231F20"/>
                </a:solidFill>
                <a:latin typeface="Inter"/>
                <a:cs typeface="Inter"/>
              </a:rPr>
              <a:t>eventuell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ekstra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tegnforklaring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43" dirty="0">
                <a:solidFill>
                  <a:srgbClr val="231F20"/>
                </a:solidFill>
                <a:latin typeface="Inter"/>
                <a:cs typeface="Inter"/>
              </a:rPr>
              <a:t>kart.</a:t>
            </a:r>
            <a:endParaRPr sz="1169">
              <a:latin typeface="Inter"/>
              <a:cs typeface="Inter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717624" y="12523751"/>
            <a:ext cx="4090324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Plass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43" dirty="0">
                <a:solidFill>
                  <a:srgbClr val="231F20"/>
                </a:solidFill>
                <a:latin typeface="Inter"/>
                <a:cs typeface="Inter"/>
              </a:rPr>
              <a:t>eventuell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ekstra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tegnforklaring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43" dirty="0">
                <a:solidFill>
                  <a:srgbClr val="231F20"/>
                </a:solidFill>
                <a:latin typeface="Inter"/>
                <a:cs typeface="Inter"/>
              </a:rPr>
              <a:t>kart.</a:t>
            </a:r>
            <a:endParaRPr sz="1169">
              <a:latin typeface="Inter"/>
              <a:cs typeface="Inter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717625" y="488158"/>
            <a:ext cx="4826043" cy="4918839"/>
          </a:xfrm>
          <a:prstGeom prst="rect">
            <a:avLst/>
          </a:prstGeom>
        </p:spPr>
        <p:txBody>
          <a:bodyPr vert="horz" wrap="square" lIns="0" tIns="62095" rIns="0" bIns="0" rtlCol="0">
            <a:spAutoFit/>
          </a:bodyPr>
          <a:lstStyle/>
          <a:p>
            <a:pPr marL="26999" marR="828867">
              <a:lnSpc>
                <a:spcPts val="8397"/>
              </a:lnSpc>
              <a:spcBef>
                <a:spcPts val="487"/>
              </a:spcBef>
            </a:pPr>
            <a:r>
              <a:rPr sz="7015" spc="-202" dirty="0">
                <a:solidFill>
                  <a:srgbClr val="636466"/>
                </a:solidFill>
                <a:latin typeface="Infini"/>
                <a:cs typeface="Infini"/>
              </a:rPr>
              <a:t>Overskrift </a:t>
            </a:r>
            <a:r>
              <a:rPr sz="7015" spc="-21" dirty="0">
                <a:solidFill>
                  <a:srgbClr val="636466"/>
                </a:solidFill>
                <a:latin typeface="Infini"/>
                <a:cs typeface="Infini"/>
              </a:rPr>
              <a:t>samisk</a:t>
            </a:r>
            <a:endParaRPr sz="7015" dirty="0">
              <a:latin typeface="Infini"/>
              <a:cs typeface="Infini"/>
            </a:endParaRPr>
          </a:p>
          <a:p>
            <a:pPr marL="26999" marR="152544">
              <a:lnSpc>
                <a:spcPct val="115199"/>
              </a:lnSpc>
              <a:spcBef>
                <a:spcPts val="3827"/>
              </a:spcBef>
            </a:pP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ambisiøst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formid-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lings-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tilretteleggingsprosjekt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kultur-minner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påbegynt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1992.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endParaRPr sz="1807" dirty="0">
              <a:latin typeface="Inter SemiBold"/>
              <a:cs typeface="Inter SemiBold"/>
            </a:endParaRPr>
          </a:p>
          <a:p>
            <a:pPr marL="26999" marR="10800">
              <a:lnSpc>
                <a:spcPct val="115199"/>
              </a:lnSpc>
            </a:pP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med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historie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106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Namdalen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Trøndelag.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viktig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sam-funnsutviklingen,</a:t>
            </a:r>
            <a:r>
              <a:rPr sz="1807" b="1" spc="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også</a:t>
            </a:r>
            <a:r>
              <a:rPr sz="1807" b="1" spc="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gjennom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endParaRPr sz="1807" dirty="0">
              <a:latin typeface="Inter SemiBold"/>
              <a:cs typeface="Inter Semi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717624" y="5651872"/>
            <a:ext cx="4711297" cy="2102759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med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kultursti-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er,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Fotefar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mot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prakt-boken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717625" y="7936331"/>
            <a:ext cx="4758545" cy="2359240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kulturpro-grammet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Trøndelag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94.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Hovedformålet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pro-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sjektet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kulturhistorie gjennom fysiske minner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objekter.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Ar-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beidet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fylkeskom-munene,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717624" y="10474616"/>
            <a:ext cx="4786894" cy="1333318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Asitatquibea volorepratem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accusam eost, corios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dolo-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rep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erferem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fugitatempel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est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dolup-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ta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quo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audi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con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plant imendig nihit</a:t>
            </a:r>
            <a:endParaRPr sz="1488">
              <a:latin typeface="Inter"/>
              <a:cs typeface="Inte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221908" y="488158"/>
            <a:ext cx="4826043" cy="4918839"/>
          </a:xfrm>
          <a:prstGeom prst="rect">
            <a:avLst/>
          </a:prstGeom>
        </p:spPr>
        <p:txBody>
          <a:bodyPr vert="horz" wrap="square" lIns="0" tIns="62095" rIns="0" bIns="0" rtlCol="0">
            <a:spAutoFit/>
          </a:bodyPr>
          <a:lstStyle/>
          <a:p>
            <a:pPr marL="26999" marR="828867">
              <a:lnSpc>
                <a:spcPts val="8397"/>
              </a:lnSpc>
              <a:spcBef>
                <a:spcPts val="487"/>
              </a:spcBef>
            </a:pPr>
            <a:r>
              <a:rPr sz="7015" spc="-202" dirty="0">
                <a:solidFill>
                  <a:srgbClr val="636466"/>
                </a:solidFill>
                <a:latin typeface="Infini"/>
                <a:cs typeface="Infini"/>
              </a:rPr>
              <a:t>Overskrift </a:t>
            </a:r>
            <a:r>
              <a:rPr sz="7015" spc="-21" dirty="0">
                <a:solidFill>
                  <a:srgbClr val="636466"/>
                </a:solidFill>
                <a:latin typeface="Infini"/>
                <a:cs typeface="Infini"/>
              </a:rPr>
              <a:t>engelsk</a:t>
            </a:r>
            <a:endParaRPr sz="7015" dirty="0">
              <a:latin typeface="Infini"/>
              <a:cs typeface="Infini"/>
            </a:endParaRPr>
          </a:p>
          <a:p>
            <a:pPr marL="26999" marR="152544">
              <a:lnSpc>
                <a:spcPct val="115199"/>
              </a:lnSpc>
              <a:spcBef>
                <a:spcPts val="3827"/>
              </a:spcBef>
            </a:pP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ambisiøst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formid-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lings-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tilretteleggingsprosjekt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kultur-minner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påbegynt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1992.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endParaRPr sz="1807" dirty="0">
              <a:latin typeface="Inter SemiBold"/>
              <a:cs typeface="Inter SemiBold"/>
            </a:endParaRPr>
          </a:p>
          <a:p>
            <a:pPr marL="26999" marR="10800">
              <a:lnSpc>
                <a:spcPct val="115199"/>
              </a:lnSpc>
            </a:pP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med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historie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106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Namdalen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Trøndelag.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viktig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sam-funnsutviklingen,</a:t>
            </a:r>
            <a:r>
              <a:rPr sz="1807" b="1" spc="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også</a:t>
            </a:r>
            <a:r>
              <a:rPr sz="1807" b="1" spc="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gjennom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endParaRPr sz="1807" dirty="0">
              <a:latin typeface="Inter SemiBold"/>
              <a:cs typeface="Inter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221908" y="5651872"/>
            <a:ext cx="4711297" cy="2102759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tilrettela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med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kultursti-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er,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Fotefar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mot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prakt-boken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7221909" y="7936331"/>
            <a:ext cx="4758545" cy="2359240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kulturpro-grammet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Trøndelag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94.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Hovedformålet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pro-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sjektet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kulturhistorie gjennom fysiske minner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objekter.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Ar-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beidet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fylkeskom-munene,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7221907" y="10474616"/>
            <a:ext cx="4786894" cy="1333318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Asitatquibea volorepratem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accusam eost, corios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dolo-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rep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erferem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fugitatempel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est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dolup-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ta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quo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audi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con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plant imendig nihit</a:t>
            </a:r>
            <a:endParaRPr sz="1488">
              <a:latin typeface="Inter"/>
              <a:cs typeface="Inter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7221910" y="12523751"/>
            <a:ext cx="4090324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Plass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til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43" dirty="0">
                <a:solidFill>
                  <a:srgbClr val="231F20"/>
                </a:solidFill>
                <a:latin typeface="Inter"/>
                <a:cs typeface="Inter"/>
              </a:rPr>
              <a:t>eventuell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ekstra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tegnforklaring</a:t>
            </a:r>
            <a:r>
              <a:rPr sz="1169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43" dirty="0">
                <a:solidFill>
                  <a:srgbClr val="231F20"/>
                </a:solidFill>
                <a:latin typeface="Inter"/>
                <a:cs typeface="Inter"/>
              </a:rPr>
              <a:t>kart.</a:t>
            </a:r>
            <a:endParaRPr sz="1169">
              <a:latin typeface="Inter"/>
              <a:cs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FAD28C09-85C1-4527-91AD-DD94FA55455D}"/>
</file>

<file path=customXml/itemProps2.xml><?xml version="1.0" encoding="utf-8"?>
<ds:datastoreItem xmlns:ds="http://schemas.openxmlformats.org/officeDocument/2006/customXml" ds:itemID="{43B469AC-F626-4BA2-9BC9-F71C3D5B9A49}"/>
</file>

<file path=customXml/itemProps3.xml><?xml version="1.0" encoding="utf-8"?>
<ds:datastoreItem xmlns:ds="http://schemas.openxmlformats.org/officeDocument/2006/customXml" ds:itemID="{4969BD77-D8FD-40A0-971B-43EBEE74799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663</Words>
  <Application>Microsoft Office PowerPoint</Application>
  <PresentationFormat>Egendefinert</PresentationFormat>
  <Paragraphs>38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Infini</vt:lpstr>
      <vt:lpstr>Inter</vt:lpstr>
      <vt:lpstr>Inter SemiBold</vt:lpstr>
      <vt:lpstr>Office Theme</vt:lpstr>
      <vt:lpstr>Overskrift  norsk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2026-06-23T14:15:22Z</dcterms:created>
  <dcterms:modified xsi:type="dcterms:W3CDTF">2026-06-23T14:16:32Z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</Properties>
</file>