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docMetadata/LabelInfo.xml" ContentType="application/vnd.ms-office.classificationlabel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1383625" cy="15119350"/>
  <p:notesSz cx="20104100" cy="14217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063" userDrawn="1">
          <p15:clr>
            <a:srgbClr val="A4A3A4"/>
          </p15:clr>
        </p15:guide>
        <p15:guide id="2" pos="22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78207-34FF-4500-A97A-FFA27EC76995}" v="1" dt="2026-06-23T14:07:09.34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566" y="90"/>
      </p:cViewPr>
      <p:guideLst>
        <p:guide orient="horz" pos="3063"/>
        <p:guide pos="22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3772" y="4686998"/>
            <a:ext cx="18176082" cy="1227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976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7544" y="8466836"/>
            <a:ext cx="149685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221" y="472677"/>
            <a:ext cx="7195191" cy="1227387"/>
          </a:xfrm>
        </p:spPr>
        <p:txBody>
          <a:bodyPr lIns="0" tIns="0" rIns="0" bIns="0"/>
          <a:lstStyle>
            <a:lvl1pPr>
              <a:defRPr sz="7976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221" y="472677"/>
            <a:ext cx="7195191" cy="1227387"/>
          </a:xfrm>
        </p:spPr>
        <p:txBody>
          <a:bodyPr lIns="0" tIns="0" rIns="0" bIns="0"/>
          <a:lstStyle>
            <a:lvl1pPr>
              <a:defRPr sz="7976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9181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12567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221" y="472677"/>
            <a:ext cx="7195191" cy="1227387"/>
          </a:xfrm>
        </p:spPr>
        <p:txBody>
          <a:bodyPr lIns="0" tIns="0" rIns="0" bIns="0"/>
          <a:lstStyle>
            <a:lvl1pPr>
              <a:defRPr sz="7976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079822" y="-25"/>
            <a:ext cx="11304414" cy="15116649"/>
          </a:xfrm>
          <a:custGeom>
            <a:avLst/>
            <a:gdLst/>
            <a:ahLst/>
            <a:cxnLst/>
            <a:rect l="l" t="t" r="r" b="b"/>
            <a:pathLst>
              <a:path w="10627994" h="14215110">
                <a:moveTo>
                  <a:pt x="0" y="14215025"/>
                </a:moveTo>
                <a:lnTo>
                  <a:pt x="10627407" y="14215025"/>
                </a:lnTo>
                <a:lnTo>
                  <a:pt x="10627407" y="0"/>
                </a:lnTo>
                <a:lnTo>
                  <a:pt x="0" y="0"/>
                </a:lnTo>
                <a:lnTo>
                  <a:pt x="0" y="1421502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-25"/>
            <a:ext cx="3599960" cy="15116649"/>
          </a:xfrm>
          <a:custGeom>
            <a:avLst/>
            <a:gdLst/>
            <a:ahLst/>
            <a:cxnLst/>
            <a:rect l="l" t="t" r="r" b="b"/>
            <a:pathLst>
              <a:path w="3384550" h="14215110">
                <a:moveTo>
                  <a:pt x="3384532" y="0"/>
                </a:moveTo>
                <a:lnTo>
                  <a:pt x="0" y="0"/>
                </a:lnTo>
                <a:lnTo>
                  <a:pt x="0" y="14215025"/>
                </a:lnTo>
                <a:lnTo>
                  <a:pt x="3384532" y="14215025"/>
                </a:lnTo>
                <a:lnTo>
                  <a:pt x="3384532" y="0"/>
                </a:lnTo>
                <a:close/>
              </a:path>
            </a:pathLst>
          </a:custGeom>
          <a:solidFill>
            <a:srgbClr val="FABF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3032" y="453973"/>
            <a:ext cx="2709763" cy="2841546"/>
          </a:xfrm>
          <a:custGeom>
            <a:avLst/>
            <a:gdLst/>
            <a:ahLst/>
            <a:cxnLst/>
            <a:rect l="l" t="t" r="r" b="b"/>
            <a:pathLst>
              <a:path w="2547620" h="2672080">
                <a:moveTo>
                  <a:pt x="2456716" y="0"/>
                </a:moveTo>
                <a:lnTo>
                  <a:pt x="2412830" y="2892"/>
                </a:lnTo>
                <a:lnTo>
                  <a:pt x="2367303" y="17931"/>
                </a:lnTo>
                <a:lnTo>
                  <a:pt x="2324942" y="38962"/>
                </a:lnTo>
                <a:lnTo>
                  <a:pt x="2290554" y="59834"/>
                </a:lnTo>
                <a:lnTo>
                  <a:pt x="2257902" y="83168"/>
                </a:lnTo>
                <a:lnTo>
                  <a:pt x="2226330" y="109199"/>
                </a:lnTo>
                <a:lnTo>
                  <a:pt x="2195957" y="136717"/>
                </a:lnTo>
                <a:lnTo>
                  <a:pt x="2135472" y="194914"/>
                </a:lnTo>
                <a:lnTo>
                  <a:pt x="2105262" y="226298"/>
                </a:lnTo>
                <a:lnTo>
                  <a:pt x="2078325" y="260241"/>
                </a:lnTo>
                <a:lnTo>
                  <a:pt x="2056712" y="298321"/>
                </a:lnTo>
                <a:lnTo>
                  <a:pt x="2049056" y="313083"/>
                </a:lnTo>
                <a:lnTo>
                  <a:pt x="2040499" y="327720"/>
                </a:lnTo>
                <a:lnTo>
                  <a:pt x="2032535" y="342567"/>
                </a:lnTo>
                <a:lnTo>
                  <a:pt x="2026659" y="357960"/>
                </a:lnTo>
                <a:lnTo>
                  <a:pt x="2029603" y="400323"/>
                </a:lnTo>
                <a:lnTo>
                  <a:pt x="2055125" y="436059"/>
                </a:lnTo>
                <a:lnTo>
                  <a:pt x="2090035" y="467300"/>
                </a:lnTo>
                <a:lnTo>
                  <a:pt x="2121139" y="496176"/>
                </a:lnTo>
                <a:lnTo>
                  <a:pt x="2133988" y="514883"/>
                </a:lnTo>
                <a:lnTo>
                  <a:pt x="2141115" y="535218"/>
                </a:lnTo>
                <a:lnTo>
                  <a:pt x="2141704" y="556536"/>
                </a:lnTo>
                <a:lnTo>
                  <a:pt x="2134942" y="578191"/>
                </a:lnTo>
                <a:lnTo>
                  <a:pt x="2126438" y="594544"/>
                </a:lnTo>
                <a:lnTo>
                  <a:pt x="2115443" y="610857"/>
                </a:lnTo>
                <a:lnTo>
                  <a:pt x="2101383" y="623094"/>
                </a:lnTo>
                <a:lnTo>
                  <a:pt x="2083684" y="627216"/>
                </a:lnTo>
                <a:lnTo>
                  <a:pt x="2075723" y="625375"/>
                </a:lnTo>
                <a:lnTo>
                  <a:pt x="2068510" y="621352"/>
                </a:lnTo>
                <a:lnTo>
                  <a:pt x="2062097" y="615787"/>
                </a:lnTo>
                <a:lnTo>
                  <a:pt x="2056533" y="609318"/>
                </a:lnTo>
                <a:lnTo>
                  <a:pt x="2036634" y="583748"/>
                </a:lnTo>
                <a:lnTo>
                  <a:pt x="2017894" y="561059"/>
                </a:lnTo>
                <a:lnTo>
                  <a:pt x="1969680" y="505370"/>
                </a:lnTo>
                <a:lnTo>
                  <a:pt x="1924848" y="479484"/>
                </a:lnTo>
                <a:lnTo>
                  <a:pt x="1909757" y="483001"/>
                </a:lnTo>
                <a:lnTo>
                  <a:pt x="1895630" y="489663"/>
                </a:lnTo>
                <a:lnTo>
                  <a:pt x="1881661" y="496916"/>
                </a:lnTo>
                <a:lnTo>
                  <a:pt x="1867047" y="502206"/>
                </a:lnTo>
                <a:lnTo>
                  <a:pt x="1848829" y="502109"/>
                </a:lnTo>
                <a:lnTo>
                  <a:pt x="1834251" y="494932"/>
                </a:lnTo>
                <a:lnTo>
                  <a:pt x="1820618" y="484606"/>
                </a:lnTo>
                <a:lnTo>
                  <a:pt x="1805235" y="475067"/>
                </a:lnTo>
                <a:lnTo>
                  <a:pt x="1793660" y="471901"/>
                </a:lnTo>
                <a:lnTo>
                  <a:pt x="1782092" y="472229"/>
                </a:lnTo>
                <a:lnTo>
                  <a:pt x="1770636" y="474964"/>
                </a:lnTo>
                <a:lnTo>
                  <a:pt x="1752566" y="481476"/>
                </a:lnTo>
                <a:lnTo>
                  <a:pt x="1745543" y="483259"/>
                </a:lnTo>
                <a:lnTo>
                  <a:pt x="1738468" y="483880"/>
                </a:lnTo>
                <a:lnTo>
                  <a:pt x="1731482" y="482851"/>
                </a:lnTo>
                <a:lnTo>
                  <a:pt x="1724808" y="480893"/>
                </a:lnTo>
                <a:lnTo>
                  <a:pt x="1719375" y="476296"/>
                </a:lnTo>
                <a:lnTo>
                  <a:pt x="1712474" y="475210"/>
                </a:lnTo>
                <a:lnTo>
                  <a:pt x="1662146" y="489220"/>
                </a:lnTo>
                <a:lnTo>
                  <a:pt x="1625220" y="513026"/>
                </a:lnTo>
                <a:lnTo>
                  <a:pt x="1613618" y="519694"/>
                </a:lnTo>
                <a:lnTo>
                  <a:pt x="1601457" y="525178"/>
                </a:lnTo>
                <a:lnTo>
                  <a:pt x="1588995" y="528732"/>
                </a:lnTo>
                <a:lnTo>
                  <a:pt x="1576479" y="529924"/>
                </a:lnTo>
                <a:lnTo>
                  <a:pt x="1564034" y="528573"/>
                </a:lnTo>
                <a:lnTo>
                  <a:pt x="1551787" y="524498"/>
                </a:lnTo>
                <a:lnTo>
                  <a:pt x="1539920" y="518945"/>
                </a:lnTo>
                <a:lnTo>
                  <a:pt x="1528057" y="514197"/>
                </a:lnTo>
                <a:lnTo>
                  <a:pt x="1515782" y="511727"/>
                </a:lnTo>
                <a:lnTo>
                  <a:pt x="1502678" y="513012"/>
                </a:lnTo>
                <a:lnTo>
                  <a:pt x="1495295" y="515142"/>
                </a:lnTo>
                <a:lnTo>
                  <a:pt x="1487818" y="516965"/>
                </a:lnTo>
                <a:lnTo>
                  <a:pt x="1480473" y="517456"/>
                </a:lnTo>
                <a:lnTo>
                  <a:pt x="1473485" y="515591"/>
                </a:lnTo>
                <a:lnTo>
                  <a:pt x="1466895" y="512283"/>
                </a:lnTo>
                <a:lnTo>
                  <a:pt x="1463122" y="505012"/>
                </a:lnTo>
                <a:lnTo>
                  <a:pt x="1456232" y="502170"/>
                </a:lnTo>
                <a:lnTo>
                  <a:pt x="1417274" y="509644"/>
                </a:lnTo>
                <a:lnTo>
                  <a:pt x="1379793" y="530626"/>
                </a:lnTo>
                <a:lnTo>
                  <a:pt x="1335027" y="560288"/>
                </a:lnTo>
                <a:lnTo>
                  <a:pt x="1297289" y="590310"/>
                </a:lnTo>
                <a:lnTo>
                  <a:pt x="1264376" y="621842"/>
                </a:lnTo>
                <a:lnTo>
                  <a:pt x="1243914" y="658138"/>
                </a:lnTo>
                <a:lnTo>
                  <a:pt x="1242354" y="679883"/>
                </a:lnTo>
                <a:lnTo>
                  <a:pt x="1245468" y="692920"/>
                </a:lnTo>
                <a:lnTo>
                  <a:pt x="1249521" y="708376"/>
                </a:lnTo>
                <a:lnTo>
                  <a:pt x="1249799" y="722925"/>
                </a:lnTo>
                <a:lnTo>
                  <a:pt x="1241589" y="733242"/>
                </a:lnTo>
                <a:lnTo>
                  <a:pt x="1233503" y="734748"/>
                </a:lnTo>
                <a:lnTo>
                  <a:pt x="1225911" y="732447"/>
                </a:lnTo>
                <a:lnTo>
                  <a:pt x="1218424" y="728952"/>
                </a:lnTo>
                <a:lnTo>
                  <a:pt x="1210653" y="726878"/>
                </a:lnTo>
                <a:lnTo>
                  <a:pt x="1201541" y="727888"/>
                </a:lnTo>
                <a:lnTo>
                  <a:pt x="1192761" y="731212"/>
                </a:lnTo>
                <a:lnTo>
                  <a:pt x="1176016" y="739702"/>
                </a:lnTo>
                <a:lnTo>
                  <a:pt x="1072290" y="785333"/>
                </a:lnTo>
                <a:lnTo>
                  <a:pt x="1031111" y="804900"/>
                </a:lnTo>
                <a:lnTo>
                  <a:pt x="992970" y="826810"/>
                </a:lnTo>
                <a:lnTo>
                  <a:pt x="957860" y="850673"/>
                </a:lnTo>
                <a:lnTo>
                  <a:pt x="860478" y="921020"/>
                </a:lnTo>
                <a:lnTo>
                  <a:pt x="820650" y="950341"/>
                </a:lnTo>
                <a:lnTo>
                  <a:pt x="781114" y="980053"/>
                </a:lnTo>
                <a:lnTo>
                  <a:pt x="741975" y="1010280"/>
                </a:lnTo>
                <a:lnTo>
                  <a:pt x="703339" y="1041147"/>
                </a:lnTo>
                <a:lnTo>
                  <a:pt x="665308" y="1072779"/>
                </a:lnTo>
                <a:lnTo>
                  <a:pt x="627988" y="1105300"/>
                </a:lnTo>
                <a:lnTo>
                  <a:pt x="597070" y="1139084"/>
                </a:lnTo>
                <a:lnTo>
                  <a:pt x="587477" y="1168873"/>
                </a:lnTo>
                <a:lnTo>
                  <a:pt x="589333" y="1185914"/>
                </a:lnTo>
                <a:lnTo>
                  <a:pt x="596186" y="1200153"/>
                </a:lnTo>
                <a:lnTo>
                  <a:pt x="608263" y="1207899"/>
                </a:lnTo>
                <a:lnTo>
                  <a:pt x="627555" y="1210581"/>
                </a:lnTo>
                <a:lnTo>
                  <a:pt x="658808" y="1217219"/>
                </a:lnTo>
                <a:lnTo>
                  <a:pt x="687665" y="1225701"/>
                </a:lnTo>
                <a:lnTo>
                  <a:pt x="699771" y="1233916"/>
                </a:lnTo>
                <a:lnTo>
                  <a:pt x="699305" y="1237140"/>
                </a:lnTo>
                <a:lnTo>
                  <a:pt x="673004" y="1265564"/>
                </a:lnTo>
                <a:lnTo>
                  <a:pt x="626938" y="1310832"/>
                </a:lnTo>
                <a:lnTo>
                  <a:pt x="558409" y="1360142"/>
                </a:lnTo>
                <a:lnTo>
                  <a:pt x="516906" y="1392406"/>
                </a:lnTo>
                <a:lnTo>
                  <a:pt x="476808" y="1426497"/>
                </a:lnTo>
                <a:lnTo>
                  <a:pt x="369429" y="1524361"/>
                </a:lnTo>
                <a:lnTo>
                  <a:pt x="334794" y="1559048"/>
                </a:lnTo>
                <a:lnTo>
                  <a:pt x="304180" y="1596503"/>
                </a:lnTo>
                <a:lnTo>
                  <a:pt x="280792" y="1637033"/>
                </a:lnTo>
                <a:lnTo>
                  <a:pt x="267834" y="1680945"/>
                </a:lnTo>
                <a:lnTo>
                  <a:pt x="268028" y="1701513"/>
                </a:lnTo>
                <a:lnTo>
                  <a:pt x="283380" y="1738951"/>
                </a:lnTo>
                <a:lnTo>
                  <a:pt x="326078" y="1783144"/>
                </a:lnTo>
                <a:lnTo>
                  <a:pt x="343239" y="1799910"/>
                </a:lnTo>
                <a:lnTo>
                  <a:pt x="350016" y="1811531"/>
                </a:lnTo>
                <a:lnTo>
                  <a:pt x="349718" y="1813155"/>
                </a:lnTo>
                <a:lnTo>
                  <a:pt x="347413" y="1815626"/>
                </a:lnTo>
                <a:lnTo>
                  <a:pt x="334765" y="1826426"/>
                </a:lnTo>
                <a:lnTo>
                  <a:pt x="320841" y="1835397"/>
                </a:lnTo>
                <a:lnTo>
                  <a:pt x="306478" y="1843749"/>
                </a:lnTo>
                <a:lnTo>
                  <a:pt x="292514" y="1852688"/>
                </a:lnTo>
                <a:lnTo>
                  <a:pt x="254003" y="1886463"/>
                </a:lnTo>
                <a:lnTo>
                  <a:pt x="219746" y="1924248"/>
                </a:lnTo>
                <a:lnTo>
                  <a:pt x="184854" y="1961350"/>
                </a:lnTo>
                <a:lnTo>
                  <a:pt x="144436" y="1993077"/>
                </a:lnTo>
                <a:lnTo>
                  <a:pt x="134188" y="2000432"/>
                </a:lnTo>
                <a:lnTo>
                  <a:pt x="125372" y="2009473"/>
                </a:lnTo>
                <a:lnTo>
                  <a:pt x="119285" y="2020032"/>
                </a:lnTo>
                <a:lnTo>
                  <a:pt x="117225" y="2031941"/>
                </a:lnTo>
                <a:lnTo>
                  <a:pt x="117867" y="2045192"/>
                </a:lnTo>
                <a:lnTo>
                  <a:pt x="117889" y="2055698"/>
                </a:lnTo>
                <a:lnTo>
                  <a:pt x="115826" y="2065797"/>
                </a:lnTo>
                <a:lnTo>
                  <a:pt x="110216" y="2077826"/>
                </a:lnTo>
                <a:lnTo>
                  <a:pt x="101120" y="2105449"/>
                </a:lnTo>
                <a:lnTo>
                  <a:pt x="99639" y="2134273"/>
                </a:lnTo>
                <a:lnTo>
                  <a:pt x="98706" y="2163207"/>
                </a:lnTo>
                <a:lnTo>
                  <a:pt x="91255" y="2191159"/>
                </a:lnTo>
                <a:lnTo>
                  <a:pt x="78664" y="2213301"/>
                </a:lnTo>
                <a:lnTo>
                  <a:pt x="63965" y="2234035"/>
                </a:lnTo>
                <a:lnTo>
                  <a:pt x="48378" y="2254160"/>
                </a:lnTo>
                <a:lnTo>
                  <a:pt x="33120" y="2274475"/>
                </a:lnTo>
                <a:lnTo>
                  <a:pt x="20288" y="2293649"/>
                </a:lnTo>
                <a:lnTo>
                  <a:pt x="6942" y="2318838"/>
                </a:lnTo>
                <a:lnTo>
                  <a:pt x="0" y="2344905"/>
                </a:lnTo>
                <a:lnTo>
                  <a:pt x="6375" y="2366711"/>
                </a:lnTo>
                <a:lnTo>
                  <a:pt x="13656" y="2372725"/>
                </a:lnTo>
                <a:lnTo>
                  <a:pt x="21416" y="2376930"/>
                </a:lnTo>
                <a:lnTo>
                  <a:pt x="28411" y="2381831"/>
                </a:lnTo>
                <a:lnTo>
                  <a:pt x="33395" y="2389934"/>
                </a:lnTo>
                <a:lnTo>
                  <a:pt x="34913" y="2400051"/>
                </a:lnTo>
                <a:lnTo>
                  <a:pt x="33556" y="2409945"/>
                </a:lnTo>
                <a:lnTo>
                  <a:pt x="28344" y="2429562"/>
                </a:lnTo>
                <a:lnTo>
                  <a:pt x="27109" y="2441949"/>
                </a:lnTo>
                <a:lnTo>
                  <a:pt x="28168" y="2453715"/>
                </a:lnTo>
                <a:lnTo>
                  <a:pt x="31229" y="2465210"/>
                </a:lnTo>
                <a:lnTo>
                  <a:pt x="35998" y="2476784"/>
                </a:lnTo>
                <a:lnTo>
                  <a:pt x="42731" y="2491182"/>
                </a:lnTo>
                <a:lnTo>
                  <a:pt x="47971" y="2505404"/>
                </a:lnTo>
                <a:lnTo>
                  <a:pt x="50018" y="2520057"/>
                </a:lnTo>
                <a:lnTo>
                  <a:pt x="47174" y="2535743"/>
                </a:lnTo>
                <a:lnTo>
                  <a:pt x="41673" y="2553868"/>
                </a:lnTo>
                <a:lnTo>
                  <a:pt x="40141" y="2570023"/>
                </a:lnTo>
                <a:lnTo>
                  <a:pt x="84905" y="2627375"/>
                </a:lnTo>
                <a:lnTo>
                  <a:pt x="119301" y="2650020"/>
                </a:lnTo>
                <a:lnTo>
                  <a:pt x="156793" y="2665796"/>
                </a:lnTo>
                <a:lnTo>
                  <a:pt x="195562" y="2671738"/>
                </a:lnTo>
                <a:lnTo>
                  <a:pt x="240675" y="2664181"/>
                </a:lnTo>
                <a:lnTo>
                  <a:pt x="280531" y="2643754"/>
                </a:lnTo>
                <a:lnTo>
                  <a:pt x="315758" y="2613915"/>
                </a:lnTo>
                <a:lnTo>
                  <a:pt x="346983" y="2578124"/>
                </a:lnTo>
                <a:lnTo>
                  <a:pt x="374833" y="2539838"/>
                </a:lnTo>
                <a:lnTo>
                  <a:pt x="399937" y="2502515"/>
                </a:lnTo>
                <a:lnTo>
                  <a:pt x="430326" y="2459419"/>
                </a:lnTo>
                <a:lnTo>
                  <a:pt x="462543" y="2417741"/>
                </a:lnTo>
                <a:lnTo>
                  <a:pt x="496363" y="2377390"/>
                </a:lnTo>
                <a:lnTo>
                  <a:pt x="531563" y="2338274"/>
                </a:lnTo>
                <a:lnTo>
                  <a:pt x="567919" y="2300301"/>
                </a:lnTo>
                <a:lnTo>
                  <a:pt x="619897" y="2252600"/>
                </a:lnTo>
                <a:lnTo>
                  <a:pt x="646083" y="2228971"/>
                </a:lnTo>
                <a:lnTo>
                  <a:pt x="682880" y="2190213"/>
                </a:lnTo>
                <a:lnTo>
                  <a:pt x="712176" y="2144235"/>
                </a:lnTo>
                <a:lnTo>
                  <a:pt x="725603" y="2100555"/>
                </a:lnTo>
                <a:lnTo>
                  <a:pt x="730372" y="2086160"/>
                </a:lnTo>
                <a:lnTo>
                  <a:pt x="736639" y="2073766"/>
                </a:lnTo>
                <a:lnTo>
                  <a:pt x="744024" y="2061626"/>
                </a:lnTo>
                <a:lnTo>
                  <a:pt x="750234" y="2049080"/>
                </a:lnTo>
                <a:lnTo>
                  <a:pt x="730534" y="1992936"/>
                </a:lnTo>
                <a:lnTo>
                  <a:pt x="687926" y="1968122"/>
                </a:lnTo>
                <a:lnTo>
                  <a:pt x="650475" y="1962249"/>
                </a:lnTo>
                <a:lnTo>
                  <a:pt x="637838" y="1963132"/>
                </a:lnTo>
                <a:lnTo>
                  <a:pt x="626590" y="1965747"/>
                </a:lnTo>
                <a:lnTo>
                  <a:pt x="615248" y="1970043"/>
                </a:lnTo>
                <a:lnTo>
                  <a:pt x="593446" y="1979561"/>
                </a:lnTo>
                <a:lnTo>
                  <a:pt x="588778" y="1974345"/>
                </a:lnTo>
                <a:lnTo>
                  <a:pt x="601697" y="1927825"/>
                </a:lnTo>
                <a:lnTo>
                  <a:pt x="635991" y="1875742"/>
                </a:lnTo>
                <a:lnTo>
                  <a:pt x="676177" y="1828199"/>
                </a:lnTo>
                <a:lnTo>
                  <a:pt x="719688" y="1786789"/>
                </a:lnTo>
                <a:lnTo>
                  <a:pt x="740641" y="1764721"/>
                </a:lnTo>
                <a:lnTo>
                  <a:pt x="756974" y="1740453"/>
                </a:lnTo>
                <a:lnTo>
                  <a:pt x="761787" y="1727837"/>
                </a:lnTo>
                <a:lnTo>
                  <a:pt x="763791" y="1714475"/>
                </a:lnTo>
                <a:lnTo>
                  <a:pt x="762470" y="1701288"/>
                </a:lnTo>
                <a:lnTo>
                  <a:pt x="757309" y="1689195"/>
                </a:lnTo>
                <a:lnTo>
                  <a:pt x="751950" y="1677796"/>
                </a:lnTo>
                <a:lnTo>
                  <a:pt x="750760" y="1666653"/>
                </a:lnTo>
                <a:lnTo>
                  <a:pt x="753769" y="1655796"/>
                </a:lnTo>
                <a:lnTo>
                  <a:pt x="761010" y="1645257"/>
                </a:lnTo>
                <a:lnTo>
                  <a:pt x="771904" y="1633534"/>
                </a:lnTo>
                <a:lnTo>
                  <a:pt x="780568" y="1621657"/>
                </a:lnTo>
                <a:lnTo>
                  <a:pt x="758885" y="1588196"/>
                </a:lnTo>
                <a:lnTo>
                  <a:pt x="726234" y="1583956"/>
                </a:lnTo>
                <a:lnTo>
                  <a:pt x="709239" y="1586071"/>
                </a:lnTo>
                <a:lnTo>
                  <a:pt x="697190" y="1589176"/>
                </a:lnTo>
                <a:lnTo>
                  <a:pt x="679041" y="1593048"/>
                </a:lnTo>
                <a:lnTo>
                  <a:pt x="663631" y="1592637"/>
                </a:lnTo>
                <a:lnTo>
                  <a:pt x="659796" y="1582895"/>
                </a:lnTo>
                <a:lnTo>
                  <a:pt x="667058" y="1567938"/>
                </a:lnTo>
                <a:lnTo>
                  <a:pt x="677982" y="1553799"/>
                </a:lnTo>
                <a:lnTo>
                  <a:pt x="701621" y="1528294"/>
                </a:lnTo>
                <a:lnTo>
                  <a:pt x="740048" y="1484365"/>
                </a:lnTo>
                <a:lnTo>
                  <a:pt x="786312" y="1433055"/>
                </a:lnTo>
                <a:lnTo>
                  <a:pt x="820208" y="1396607"/>
                </a:lnTo>
                <a:lnTo>
                  <a:pt x="854896" y="1360854"/>
                </a:lnTo>
                <a:lnTo>
                  <a:pt x="890585" y="1326134"/>
                </a:lnTo>
                <a:lnTo>
                  <a:pt x="927485" y="1292787"/>
                </a:lnTo>
                <a:lnTo>
                  <a:pt x="965803" y="1261151"/>
                </a:lnTo>
                <a:lnTo>
                  <a:pt x="1020613" y="1222303"/>
                </a:lnTo>
                <a:lnTo>
                  <a:pt x="1062802" y="1203768"/>
                </a:lnTo>
                <a:lnTo>
                  <a:pt x="1078502" y="1207314"/>
                </a:lnTo>
                <a:lnTo>
                  <a:pt x="1092549" y="1215529"/>
                </a:lnTo>
                <a:lnTo>
                  <a:pt x="1106029" y="1225267"/>
                </a:lnTo>
                <a:lnTo>
                  <a:pt x="1120030" y="1233379"/>
                </a:lnTo>
                <a:lnTo>
                  <a:pt x="1161363" y="1239239"/>
                </a:lnTo>
                <a:lnTo>
                  <a:pt x="1200027" y="1225486"/>
                </a:lnTo>
                <a:lnTo>
                  <a:pt x="1236212" y="1199865"/>
                </a:lnTo>
                <a:lnTo>
                  <a:pt x="1270113" y="1170117"/>
                </a:lnTo>
                <a:lnTo>
                  <a:pt x="1301922" y="1143985"/>
                </a:lnTo>
                <a:lnTo>
                  <a:pt x="1310327" y="1138513"/>
                </a:lnTo>
                <a:lnTo>
                  <a:pt x="1319269" y="1134037"/>
                </a:lnTo>
                <a:lnTo>
                  <a:pt x="1328620" y="1131356"/>
                </a:lnTo>
                <a:lnTo>
                  <a:pt x="1338255" y="1131269"/>
                </a:lnTo>
                <a:lnTo>
                  <a:pt x="1347364" y="1134172"/>
                </a:lnTo>
                <a:lnTo>
                  <a:pt x="1387555" y="1183124"/>
                </a:lnTo>
                <a:lnTo>
                  <a:pt x="1406152" y="1215374"/>
                </a:lnTo>
                <a:lnTo>
                  <a:pt x="1427626" y="1244571"/>
                </a:lnTo>
                <a:lnTo>
                  <a:pt x="1454776" y="1264530"/>
                </a:lnTo>
                <a:lnTo>
                  <a:pt x="1471003" y="1268462"/>
                </a:lnTo>
                <a:lnTo>
                  <a:pt x="1487569" y="1267159"/>
                </a:lnTo>
                <a:lnTo>
                  <a:pt x="1503149" y="1261093"/>
                </a:lnTo>
                <a:lnTo>
                  <a:pt x="1516421" y="1250740"/>
                </a:lnTo>
                <a:lnTo>
                  <a:pt x="1522479" y="1243372"/>
                </a:lnTo>
                <a:lnTo>
                  <a:pt x="1533207" y="1227446"/>
                </a:lnTo>
                <a:lnTo>
                  <a:pt x="1538976" y="1219804"/>
                </a:lnTo>
                <a:lnTo>
                  <a:pt x="1545927" y="1213022"/>
                </a:lnTo>
                <a:lnTo>
                  <a:pt x="1554084" y="1207876"/>
                </a:lnTo>
                <a:lnTo>
                  <a:pt x="1562964" y="1205236"/>
                </a:lnTo>
                <a:lnTo>
                  <a:pt x="1572085" y="1205977"/>
                </a:lnTo>
                <a:lnTo>
                  <a:pt x="1605548" y="1245405"/>
                </a:lnTo>
                <a:lnTo>
                  <a:pt x="1611164" y="1253116"/>
                </a:lnTo>
                <a:lnTo>
                  <a:pt x="1630297" y="1268600"/>
                </a:lnTo>
                <a:lnTo>
                  <a:pt x="1648695" y="1269244"/>
                </a:lnTo>
                <a:lnTo>
                  <a:pt x="1666742" y="1259352"/>
                </a:lnTo>
                <a:lnTo>
                  <a:pt x="1693491" y="1235436"/>
                </a:lnTo>
                <a:lnTo>
                  <a:pt x="1703007" y="1228781"/>
                </a:lnTo>
                <a:lnTo>
                  <a:pt x="1713313" y="1224228"/>
                </a:lnTo>
                <a:lnTo>
                  <a:pt x="1724354" y="1222741"/>
                </a:lnTo>
                <a:lnTo>
                  <a:pt x="1737006" y="1225100"/>
                </a:lnTo>
                <a:lnTo>
                  <a:pt x="1749243" y="1230245"/>
                </a:lnTo>
                <a:lnTo>
                  <a:pt x="1761138" y="1236536"/>
                </a:lnTo>
                <a:lnTo>
                  <a:pt x="1784881" y="1248440"/>
                </a:lnTo>
                <a:lnTo>
                  <a:pt x="1796963" y="1255219"/>
                </a:lnTo>
                <a:lnTo>
                  <a:pt x="1809309" y="1261292"/>
                </a:lnTo>
                <a:lnTo>
                  <a:pt x="1822213" y="1265282"/>
                </a:lnTo>
                <a:lnTo>
                  <a:pt x="1843526" y="1261734"/>
                </a:lnTo>
                <a:lnTo>
                  <a:pt x="1859722" y="1246298"/>
                </a:lnTo>
                <a:lnTo>
                  <a:pt x="1872094" y="1225489"/>
                </a:lnTo>
                <a:lnTo>
                  <a:pt x="1881936" y="1205822"/>
                </a:lnTo>
                <a:lnTo>
                  <a:pt x="1897704" y="1182758"/>
                </a:lnTo>
                <a:lnTo>
                  <a:pt x="1938444" y="1144767"/>
                </a:lnTo>
                <a:lnTo>
                  <a:pt x="1988682" y="1103379"/>
                </a:lnTo>
                <a:lnTo>
                  <a:pt x="2048766" y="1061070"/>
                </a:lnTo>
                <a:lnTo>
                  <a:pt x="2081523" y="1043571"/>
                </a:lnTo>
                <a:lnTo>
                  <a:pt x="2113017" y="1026216"/>
                </a:lnTo>
                <a:lnTo>
                  <a:pt x="2167740" y="980212"/>
                </a:lnTo>
                <a:lnTo>
                  <a:pt x="2198263" y="939194"/>
                </a:lnTo>
                <a:lnTo>
                  <a:pt x="2205871" y="926202"/>
                </a:lnTo>
                <a:lnTo>
                  <a:pt x="2214033" y="913641"/>
                </a:lnTo>
                <a:lnTo>
                  <a:pt x="2223667" y="902275"/>
                </a:lnTo>
                <a:lnTo>
                  <a:pt x="2252548" y="878624"/>
                </a:lnTo>
                <a:lnTo>
                  <a:pt x="2282578" y="856171"/>
                </a:lnTo>
                <a:lnTo>
                  <a:pt x="2307844" y="829779"/>
                </a:lnTo>
                <a:lnTo>
                  <a:pt x="2322434" y="794315"/>
                </a:lnTo>
                <a:lnTo>
                  <a:pt x="2324260" y="784594"/>
                </a:lnTo>
                <a:lnTo>
                  <a:pt x="2328572" y="765501"/>
                </a:lnTo>
                <a:lnTo>
                  <a:pt x="2331030" y="756095"/>
                </a:lnTo>
                <a:lnTo>
                  <a:pt x="2335137" y="741790"/>
                </a:lnTo>
                <a:lnTo>
                  <a:pt x="2339610" y="727578"/>
                </a:lnTo>
                <a:lnTo>
                  <a:pt x="2349418" y="699178"/>
                </a:lnTo>
                <a:lnTo>
                  <a:pt x="2362811" y="652367"/>
                </a:lnTo>
                <a:lnTo>
                  <a:pt x="2372506" y="604678"/>
                </a:lnTo>
                <a:lnTo>
                  <a:pt x="2382582" y="557032"/>
                </a:lnTo>
                <a:lnTo>
                  <a:pt x="2397117" y="510349"/>
                </a:lnTo>
                <a:lnTo>
                  <a:pt x="2416021" y="467870"/>
                </a:lnTo>
                <a:lnTo>
                  <a:pt x="2438438" y="427201"/>
                </a:lnTo>
                <a:lnTo>
                  <a:pt x="2464209" y="388657"/>
                </a:lnTo>
                <a:lnTo>
                  <a:pt x="2493174" y="352552"/>
                </a:lnTo>
                <a:lnTo>
                  <a:pt x="2507542" y="335698"/>
                </a:lnTo>
                <a:lnTo>
                  <a:pt x="2520389" y="318456"/>
                </a:lnTo>
                <a:lnTo>
                  <a:pt x="2538784" y="278763"/>
                </a:lnTo>
                <a:lnTo>
                  <a:pt x="2547318" y="223498"/>
                </a:lnTo>
                <a:lnTo>
                  <a:pt x="2546783" y="205297"/>
                </a:lnTo>
                <a:lnTo>
                  <a:pt x="2543339" y="188822"/>
                </a:lnTo>
                <a:lnTo>
                  <a:pt x="2537399" y="173061"/>
                </a:lnTo>
                <a:lnTo>
                  <a:pt x="2530769" y="157500"/>
                </a:lnTo>
                <a:lnTo>
                  <a:pt x="2525256" y="141622"/>
                </a:lnTo>
                <a:lnTo>
                  <a:pt x="2521022" y="108536"/>
                </a:lnTo>
                <a:lnTo>
                  <a:pt x="2519855" y="74457"/>
                </a:lnTo>
                <a:lnTo>
                  <a:pt x="2513612" y="42407"/>
                </a:lnTo>
                <a:lnTo>
                  <a:pt x="2494153" y="15406"/>
                </a:lnTo>
                <a:lnTo>
                  <a:pt x="2456716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1597" y="1118800"/>
            <a:ext cx="239316" cy="18867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54414" y="588357"/>
            <a:ext cx="1059725" cy="524687"/>
          </a:xfrm>
          <a:custGeom>
            <a:avLst/>
            <a:gdLst/>
            <a:ahLst/>
            <a:cxnLst/>
            <a:rect l="l" t="t" r="r" b="b"/>
            <a:pathLst>
              <a:path w="996314" h="493394">
                <a:moveTo>
                  <a:pt x="264693" y="324256"/>
                </a:moveTo>
                <a:lnTo>
                  <a:pt x="228320" y="294043"/>
                </a:lnTo>
                <a:lnTo>
                  <a:pt x="197485" y="283933"/>
                </a:lnTo>
                <a:lnTo>
                  <a:pt x="185343" y="283984"/>
                </a:lnTo>
                <a:lnTo>
                  <a:pt x="135255" y="298094"/>
                </a:lnTo>
                <a:lnTo>
                  <a:pt x="94830" y="319963"/>
                </a:lnTo>
                <a:lnTo>
                  <a:pt x="69557" y="346227"/>
                </a:lnTo>
                <a:lnTo>
                  <a:pt x="61226" y="355092"/>
                </a:lnTo>
                <a:lnTo>
                  <a:pt x="51231" y="363461"/>
                </a:lnTo>
                <a:lnTo>
                  <a:pt x="40500" y="370420"/>
                </a:lnTo>
                <a:lnTo>
                  <a:pt x="29552" y="377075"/>
                </a:lnTo>
                <a:lnTo>
                  <a:pt x="18948" y="384505"/>
                </a:lnTo>
                <a:lnTo>
                  <a:pt x="11125" y="390728"/>
                </a:lnTo>
                <a:lnTo>
                  <a:pt x="6159" y="397090"/>
                </a:lnTo>
                <a:lnTo>
                  <a:pt x="3263" y="403606"/>
                </a:lnTo>
                <a:lnTo>
                  <a:pt x="0" y="418414"/>
                </a:lnTo>
                <a:lnTo>
                  <a:pt x="1739" y="433400"/>
                </a:lnTo>
                <a:lnTo>
                  <a:pt x="6464" y="448132"/>
                </a:lnTo>
                <a:lnTo>
                  <a:pt x="12166" y="462140"/>
                </a:lnTo>
                <a:lnTo>
                  <a:pt x="17094" y="476745"/>
                </a:lnTo>
                <a:lnTo>
                  <a:pt x="20447" y="483552"/>
                </a:lnTo>
                <a:lnTo>
                  <a:pt x="25438" y="488556"/>
                </a:lnTo>
                <a:lnTo>
                  <a:pt x="43611" y="493306"/>
                </a:lnTo>
                <a:lnTo>
                  <a:pt x="62407" y="489394"/>
                </a:lnTo>
                <a:lnTo>
                  <a:pt x="81216" y="482104"/>
                </a:lnTo>
                <a:lnTo>
                  <a:pt x="99428" y="476732"/>
                </a:lnTo>
                <a:lnTo>
                  <a:pt x="140754" y="468261"/>
                </a:lnTo>
                <a:lnTo>
                  <a:pt x="167906" y="442226"/>
                </a:lnTo>
                <a:lnTo>
                  <a:pt x="184429" y="426935"/>
                </a:lnTo>
                <a:lnTo>
                  <a:pt x="218960" y="398754"/>
                </a:lnTo>
                <a:lnTo>
                  <a:pt x="244830" y="370408"/>
                </a:lnTo>
                <a:lnTo>
                  <a:pt x="263677" y="339725"/>
                </a:lnTo>
                <a:lnTo>
                  <a:pt x="264693" y="324256"/>
                </a:lnTo>
                <a:close/>
              </a:path>
              <a:path w="996314" h="493394">
                <a:moveTo>
                  <a:pt x="995984" y="56946"/>
                </a:moveTo>
                <a:lnTo>
                  <a:pt x="971105" y="14909"/>
                </a:lnTo>
                <a:lnTo>
                  <a:pt x="936586" y="0"/>
                </a:lnTo>
                <a:lnTo>
                  <a:pt x="924496" y="1295"/>
                </a:lnTo>
                <a:lnTo>
                  <a:pt x="912596" y="3949"/>
                </a:lnTo>
                <a:lnTo>
                  <a:pt x="900849" y="7429"/>
                </a:lnTo>
                <a:lnTo>
                  <a:pt x="889266" y="11176"/>
                </a:lnTo>
                <a:lnTo>
                  <a:pt x="875880" y="15024"/>
                </a:lnTo>
                <a:lnTo>
                  <a:pt x="835812" y="26581"/>
                </a:lnTo>
                <a:lnTo>
                  <a:pt x="782624" y="53086"/>
                </a:lnTo>
                <a:lnTo>
                  <a:pt x="734060" y="87706"/>
                </a:lnTo>
                <a:lnTo>
                  <a:pt x="700062" y="118338"/>
                </a:lnTo>
                <a:lnTo>
                  <a:pt x="674446" y="154165"/>
                </a:lnTo>
                <a:lnTo>
                  <a:pt x="665556" y="165620"/>
                </a:lnTo>
                <a:lnTo>
                  <a:pt x="658304" y="170637"/>
                </a:lnTo>
                <a:lnTo>
                  <a:pt x="651916" y="169075"/>
                </a:lnTo>
                <a:lnTo>
                  <a:pt x="646506" y="163436"/>
                </a:lnTo>
                <a:lnTo>
                  <a:pt x="636320" y="146659"/>
                </a:lnTo>
                <a:lnTo>
                  <a:pt x="629183" y="138772"/>
                </a:lnTo>
                <a:lnTo>
                  <a:pt x="620534" y="132867"/>
                </a:lnTo>
                <a:lnTo>
                  <a:pt x="610171" y="129311"/>
                </a:lnTo>
                <a:lnTo>
                  <a:pt x="598246" y="127063"/>
                </a:lnTo>
                <a:lnTo>
                  <a:pt x="587667" y="124764"/>
                </a:lnTo>
                <a:lnTo>
                  <a:pt x="577532" y="121373"/>
                </a:lnTo>
                <a:lnTo>
                  <a:pt x="566928" y="115798"/>
                </a:lnTo>
                <a:lnTo>
                  <a:pt x="553554" y="110236"/>
                </a:lnTo>
                <a:lnTo>
                  <a:pt x="541185" y="109956"/>
                </a:lnTo>
                <a:lnTo>
                  <a:pt x="528726" y="112560"/>
                </a:lnTo>
                <a:lnTo>
                  <a:pt x="515073" y="115697"/>
                </a:lnTo>
                <a:lnTo>
                  <a:pt x="498157" y="115824"/>
                </a:lnTo>
                <a:lnTo>
                  <a:pt x="464083" y="108800"/>
                </a:lnTo>
                <a:lnTo>
                  <a:pt x="446633" y="108280"/>
                </a:lnTo>
                <a:lnTo>
                  <a:pt x="429399" y="111975"/>
                </a:lnTo>
                <a:lnTo>
                  <a:pt x="412953" y="118249"/>
                </a:lnTo>
                <a:lnTo>
                  <a:pt x="397154" y="126238"/>
                </a:lnTo>
                <a:lnTo>
                  <a:pt x="381863" y="135115"/>
                </a:lnTo>
                <a:lnTo>
                  <a:pt x="369836" y="142405"/>
                </a:lnTo>
                <a:lnTo>
                  <a:pt x="345655" y="156184"/>
                </a:lnTo>
                <a:lnTo>
                  <a:pt x="327977" y="166636"/>
                </a:lnTo>
                <a:lnTo>
                  <a:pt x="311594" y="178828"/>
                </a:lnTo>
                <a:lnTo>
                  <a:pt x="297446" y="194233"/>
                </a:lnTo>
                <a:lnTo>
                  <a:pt x="287375" y="223393"/>
                </a:lnTo>
                <a:lnTo>
                  <a:pt x="295033" y="250990"/>
                </a:lnTo>
                <a:lnTo>
                  <a:pt x="337604" y="308889"/>
                </a:lnTo>
                <a:lnTo>
                  <a:pt x="393039" y="330504"/>
                </a:lnTo>
                <a:lnTo>
                  <a:pt x="455142" y="337007"/>
                </a:lnTo>
                <a:lnTo>
                  <a:pt x="485724" y="334860"/>
                </a:lnTo>
                <a:lnTo>
                  <a:pt x="500354" y="329844"/>
                </a:lnTo>
                <a:lnTo>
                  <a:pt x="512546" y="320992"/>
                </a:lnTo>
                <a:lnTo>
                  <a:pt x="523430" y="310045"/>
                </a:lnTo>
                <a:lnTo>
                  <a:pt x="534136" y="298716"/>
                </a:lnTo>
                <a:lnTo>
                  <a:pt x="546709" y="288366"/>
                </a:lnTo>
                <a:lnTo>
                  <a:pt x="560806" y="280797"/>
                </a:lnTo>
                <a:lnTo>
                  <a:pt x="576084" y="276339"/>
                </a:lnTo>
                <a:lnTo>
                  <a:pt x="592264" y="275297"/>
                </a:lnTo>
                <a:lnTo>
                  <a:pt x="609092" y="278269"/>
                </a:lnTo>
                <a:lnTo>
                  <a:pt x="641565" y="289242"/>
                </a:lnTo>
                <a:lnTo>
                  <a:pt x="658444" y="291947"/>
                </a:lnTo>
                <a:lnTo>
                  <a:pt x="708025" y="283870"/>
                </a:lnTo>
                <a:lnTo>
                  <a:pt x="729386" y="272389"/>
                </a:lnTo>
                <a:lnTo>
                  <a:pt x="735876" y="268605"/>
                </a:lnTo>
                <a:lnTo>
                  <a:pt x="742632" y="265493"/>
                </a:lnTo>
                <a:lnTo>
                  <a:pt x="749744" y="263537"/>
                </a:lnTo>
                <a:lnTo>
                  <a:pt x="764349" y="264896"/>
                </a:lnTo>
                <a:lnTo>
                  <a:pt x="777290" y="271462"/>
                </a:lnTo>
                <a:lnTo>
                  <a:pt x="790003" y="279133"/>
                </a:lnTo>
                <a:lnTo>
                  <a:pt x="803935" y="283819"/>
                </a:lnTo>
                <a:lnTo>
                  <a:pt x="855802" y="256514"/>
                </a:lnTo>
                <a:lnTo>
                  <a:pt x="889787" y="225513"/>
                </a:lnTo>
                <a:lnTo>
                  <a:pt x="929119" y="184543"/>
                </a:lnTo>
                <a:lnTo>
                  <a:pt x="969175" y="129705"/>
                </a:lnTo>
                <a:lnTo>
                  <a:pt x="989279" y="89344"/>
                </a:lnTo>
                <a:lnTo>
                  <a:pt x="994943" y="67957"/>
                </a:lnTo>
                <a:lnTo>
                  <a:pt x="995984" y="56946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27505" y="729243"/>
            <a:ext cx="2132284" cy="2302679"/>
          </a:xfrm>
          <a:custGeom>
            <a:avLst/>
            <a:gdLst/>
            <a:ahLst/>
            <a:cxnLst/>
            <a:rect l="l" t="t" r="r" b="b"/>
            <a:pathLst>
              <a:path w="2004695" h="2165350">
                <a:moveTo>
                  <a:pt x="396522" y="2164828"/>
                </a:moveTo>
                <a:lnTo>
                  <a:pt x="2004368" y="2164828"/>
                </a:lnTo>
                <a:lnTo>
                  <a:pt x="2004368" y="828518"/>
                </a:lnTo>
              </a:path>
              <a:path w="2004695" h="2165350">
                <a:moveTo>
                  <a:pt x="1110466" y="0"/>
                </a:moveTo>
                <a:lnTo>
                  <a:pt x="0" y="0"/>
                </a:lnTo>
                <a:lnTo>
                  <a:pt x="0" y="1582545"/>
                </a:lnTo>
              </a:path>
            </a:pathLst>
          </a:custGeom>
          <a:ln w="16847">
            <a:solidFill>
              <a:srgbClr val="2F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5464" y="3316183"/>
            <a:ext cx="144523" cy="2574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92892" y="3312741"/>
            <a:ext cx="248902" cy="2642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70953" y="3316176"/>
            <a:ext cx="220747" cy="25742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4889" y="3316172"/>
            <a:ext cx="143849" cy="2574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4243" y="3307593"/>
            <a:ext cx="399267" cy="26600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02536" y="3691024"/>
            <a:ext cx="240280" cy="20447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01246" y="3316177"/>
            <a:ext cx="175434" cy="2574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63080" y="3688331"/>
            <a:ext cx="393166" cy="21054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71005" y="3691029"/>
            <a:ext cx="171447" cy="20447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23916" y="3691028"/>
            <a:ext cx="148841" cy="204474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79583" y="3688331"/>
            <a:ext cx="200452" cy="21054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3131" y="3691025"/>
            <a:ext cx="173123" cy="204474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729758" y="10534960"/>
            <a:ext cx="285025" cy="1180376"/>
          </a:xfrm>
          <a:custGeom>
            <a:avLst/>
            <a:gdLst/>
            <a:ahLst/>
            <a:cxnLst/>
            <a:rect l="l" t="t" r="r" b="b"/>
            <a:pathLst>
              <a:path w="267969" h="1109979">
                <a:moveTo>
                  <a:pt x="38265" y="306171"/>
                </a:moveTo>
                <a:lnTo>
                  <a:pt x="0" y="306171"/>
                </a:lnTo>
                <a:lnTo>
                  <a:pt x="0" y="344436"/>
                </a:lnTo>
                <a:lnTo>
                  <a:pt x="38265" y="344436"/>
                </a:lnTo>
                <a:lnTo>
                  <a:pt x="38265" y="306171"/>
                </a:lnTo>
                <a:close/>
              </a:path>
              <a:path w="267969" h="1109979">
                <a:moveTo>
                  <a:pt x="114808" y="918514"/>
                </a:moveTo>
                <a:lnTo>
                  <a:pt x="76530" y="918514"/>
                </a:lnTo>
                <a:lnTo>
                  <a:pt x="76530" y="1033335"/>
                </a:lnTo>
                <a:lnTo>
                  <a:pt x="114808" y="1033335"/>
                </a:lnTo>
                <a:lnTo>
                  <a:pt x="114808" y="918514"/>
                </a:lnTo>
                <a:close/>
              </a:path>
              <a:path w="267969" h="1109979">
                <a:moveTo>
                  <a:pt x="114808" y="841971"/>
                </a:moveTo>
                <a:lnTo>
                  <a:pt x="76530" y="841971"/>
                </a:lnTo>
                <a:lnTo>
                  <a:pt x="38265" y="841971"/>
                </a:ln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38265" y="1071600"/>
                </a:lnTo>
                <a:lnTo>
                  <a:pt x="38265" y="880237"/>
                </a:lnTo>
                <a:lnTo>
                  <a:pt x="76530" y="880237"/>
                </a:lnTo>
                <a:lnTo>
                  <a:pt x="114808" y="880237"/>
                </a:lnTo>
                <a:lnTo>
                  <a:pt x="114808" y="841971"/>
                </a:lnTo>
                <a:close/>
              </a:path>
              <a:path w="267969" h="1109979">
                <a:moveTo>
                  <a:pt x="114808" y="727163"/>
                </a:moveTo>
                <a:lnTo>
                  <a:pt x="76530" y="727163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650621"/>
                </a:lnTo>
                <a:lnTo>
                  <a:pt x="0" y="650621"/>
                </a:lnTo>
                <a:lnTo>
                  <a:pt x="0" y="803706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808" y="803706"/>
                </a:lnTo>
                <a:lnTo>
                  <a:pt x="114808" y="727163"/>
                </a:lnTo>
                <a:close/>
              </a:path>
              <a:path w="267969" h="1109979">
                <a:moveTo>
                  <a:pt x="114808" y="612343"/>
                </a:moveTo>
                <a:lnTo>
                  <a:pt x="76530" y="612343"/>
                </a:lnTo>
                <a:lnTo>
                  <a:pt x="76530" y="688886"/>
                </a:lnTo>
                <a:lnTo>
                  <a:pt x="114808" y="688886"/>
                </a:lnTo>
                <a:lnTo>
                  <a:pt x="114808" y="612343"/>
                </a:lnTo>
                <a:close/>
              </a:path>
              <a:path w="267969" h="1109979">
                <a:moveTo>
                  <a:pt x="114808" y="459270"/>
                </a:moveTo>
                <a:lnTo>
                  <a:pt x="76530" y="459270"/>
                </a:lnTo>
                <a:lnTo>
                  <a:pt x="7653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13"/>
                </a:lnTo>
                <a:lnTo>
                  <a:pt x="114808" y="535813"/>
                </a:lnTo>
                <a:lnTo>
                  <a:pt x="114808" y="459270"/>
                </a:lnTo>
                <a:close/>
              </a:path>
              <a:path w="267969" h="1109979">
                <a:moveTo>
                  <a:pt x="114808" y="382714"/>
                </a:moveTo>
                <a:lnTo>
                  <a:pt x="76530" y="382714"/>
                </a:lnTo>
                <a:lnTo>
                  <a:pt x="76530" y="344449"/>
                </a:lnTo>
                <a:lnTo>
                  <a:pt x="38265" y="344449"/>
                </a:lnTo>
                <a:lnTo>
                  <a:pt x="38265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38265" y="497535"/>
                </a:lnTo>
                <a:lnTo>
                  <a:pt x="38265" y="420992"/>
                </a:lnTo>
                <a:lnTo>
                  <a:pt x="76530" y="420992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267969" h="1109979">
                <a:moveTo>
                  <a:pt x="114808" y="76542"/>
                </a:moveTo>
                <a:lnTo>
                  <a:pt x="76530" y="76542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153085"/>
                </a:lnTo>
                <a:lnTo>
                  <a:pt x="114808" y="76542"/>
                </a:lnTo>
                <a:close/>
              </a:path>
              <a:path w="267969" h="1109979">
                <a:moveTo>
                  <a:pt x="114808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76542"/>
                </a:lnTo>
                <a:lnTo>
                  <a:pt x="0" y="153085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lnTo>
                  <a:pt x="76530" y="229641"/>
                </a:lnTo>
                <a:lnTo>
                  <a:pt x="38265" y="229641"/>
                </a:lnTo>
                <a:lnTo>
                  <a:pt x="38265" y="153085"/>
                </a:lnTo>
                <a:lnTo>
                  <a:pt x="38265" y="76542"/>
                </a:lnTo>
                <a:lnTo>
                  <a:pt x="38265" y="38265"/>
                </a:lnTo>
                <a:lnTo>
                  <a:pt x="76530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267969" h="1109979">
                <a:moveTo>
                  <a:pt x="153085" y="727163"/>
                </a:moveTo>
                <a:lnTo>
                  <a:pt x="114820" y="727163"/>
                </a:lnTo>
                <a:lnTo>
                  <a:pt x="114820" y="803706"/>
                </a:lnTo>
                <a:lnTo>
                  <a:pt x="153085" y="803706"/>
                </a:lnTo>
                <a:lnTo>
                  <a:pt x="153085" y="727163"/>
                </a:lnTo>
                <a:close/>
              </a:path>
              <a:path w="267969" h="1109979">
                <a:moveTo>
                  <a:pt x="191350" y="918514"/>
                </a:moveTo>
                <a:lnTo>
                  <a:pt x="153085" y="918514"/>
                </a:lnTo>
                <a:lnTo>
                  <a:pt x="114820" y="918514"/>
                </a:lnTo>
                <a:lnTo>
                  <a:pt x="114820" y="1033335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918514"/>
                </a:lnTo>
                <a:close/>
              </a:path>
              <a:path w="267969" h="1109979">
                <a:moveTo>
                  <a:pt x="191350" y="76542"/>
                </a:moveTo>
                <a:lnTo>
                  <a:pt x="153085" y="76542"/>
                </a:lnTo>
                <a:lnTo>
                  <a:pt x="114820" y="76542"/>
                </a:lnTo>
                <a:lnTo>
                  <a:pt x="114820" y="153085"/>
                </a:lnTo>
                <a:lnTo>
                  <a:pt x="114820" y="191363"/>
                </a:lnTo>
                <a:lnTo>
                  <a:pt x="153085" y="191363"/>
                </a:lnTo>
                <a:lnTo>
                  <a:pt x="191350" y="19136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267969" h="1109979">
                <a:moveTo>
                  <a:pt x="229616" y="1071600"/>
                </a:moveTo>
                <a:lnTo>
                  <a:pt x="191350" y="1071600"/>
                </a:lnTo>
                <a:lnTo>
                  <a:pt x="153085" y="1071600"/>
                </a:lnTo>
                <a:lnTo>
                  <a:pt x="114820" y="1071600"/>
                </a:lnTo>
                <a:lnTo>
                  <a:pt x="114820" y="1109865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229616" y="1109865"/>
                </a:lnTo>
                <a:lnTo>
                  <a:pt x="229616" y="1071600"/>
                </a:lnTo>
                <a:close/>
              </a:path>
              <a:path w="267969" h="1109979">
                <a:moveTo>
                  <a:pt x="229616" y="841971"/>
                </a:moveTo>
                <a:lnTo>
                  <a:pt x="191350" y="841971"/>
                </a:lnTo>
                <a:lnTo>
                  <a:pt x="153085" y="841971"/>
                </a:lnTo>
                <a:lnTo>
                  <a:pt x="114820" y="841971"/>
                </a:lnTo>
                <a:lnTo>
                  <a:pt x="114820" y="880237"/>
                </a:lnTo>
                <a:lnTo>
                  <a:pt x="153085" y="880237"/>
                </a:lnTo>
                <a:lnTo>
                  <a:pt x="191350" y="880237"/>
                </a:lnTo>
                <a:lnTo>
                  <a:pt x="229616" y="880237"/>
                </a:lnTo>
                <a:lnTo>
                  <a:pt x="229616" y="841971"/>
                </a:lnTo>
                <a:close/>
              </a:path>
              <a:path w="267969" h="1109979">
                <a:moveTo>
                  <a:pt x="229616" y="688886"/>
                </a:moveTo>
                <a:lnTo>
                  <a:pt x="191350" y="688886"/>
                </a:lnTo>
                <a:lnTo>
                  <a:pt x="153085" y="688886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191350" y="765441"/>
                </a:lnTo>
                <a:lnTo>
                  <a:pt x="229616" y="765441"/>
                </a:lnTo>
                <a:lnTo>
                  <a:pt x="229616" y="688886"/>
                </a:lnTo>
                <a:close/>
              </a:path>
              <a:path w="267969" h="1109979">
                <a:moveTo>
                  <a:pt x="229616" y="612343"/>
                </a:moveTo>
                <a:lnTo>
                  <a:pt x="191350" y="612343"/>
                </a:lnTo>
                <a:lnTo>
                  <a:pt x="191350" y="650608"/>
                </a:lnTo>
                <a:lnTo>
                  <a:pt x="229616" y="650608"/>
                </a:lnTo>
                <a:lnTo>
                  <a:pt x="229616" y="612343"/>
                </a:lnTo>
                <a:close/>
              </a:path>
              <a:path w="267969" h="1109979">
                <a:moveTo>
                  <a:pt x="229616" y="306171"/>
                </a:moveTo>
                <a:lnTo>
                  <a:pt x="191350" y="306171"/>
                </a:lnTo>
                <a:lnTo>
                  <a:pt x="153085" y="306171"/>
                </a:lnTo>
                <a:lnTo>
                  <a:pt x="114820" y="306171"/>
                </a:lnTo>
                <a:lnTo>
                  <a:pt x="114820" y="344436"/>
                </a:lnTo>
                <a:lnTo>
                  <a:pt x="153085" y="344436"/>
                </a:lnTo>
                <a:lnTo>
                  <a:pt x="191350" y="344436"/>
                </a:lnTo>
                <a:lnTo>
                  <a:pt x="191350" y="382714"/>
                </a:lnTo>
                <a:lnTo>
                  <a:pt x="153085" y="382714"/>
                </a:lnTo>
                <a:lnTo>
                  <a:pt x="153085" y="459270"/>
                </a:lnTo>
                <a:lnTo>
                  <a:pt x="114820" y="459270"/>
                </a:lnTo>
                <a:lnTo>
                  <a:pt x="114820" y="688886"/>
                </a:lnTo>
                <a:lnTo>
                  <a:pt x="153085" y="688886"/>
                </a:lnTo>
                <a:lnTo>
                  <a:pt x="153085" y="574078"/>
                </a:lnTo>
                <a:lnTo>
                  <a:pt x="191350" y="574078"/>
                </a:lnTo>
                <a:lnTo>
                  <a:pt x="191350" y="535800"/>
                </a:lnTo>
                <a:lnTo>
                  <a:pt x="229616" y="535800"/>
                </a:lnTo>
                <a:lnTo>
                  <a:pt x="229616" y="306171"/>
                </a:lnTo>
                <a:close/>
              </a:path>
              <a:path w="267969" h="1109979">
                <a:moveTo>
                  <a:pt x="229616" y="229641"/>
                </a:moveTo>
                <a:lnTo>
                  <a:pt x="191350" y="229641"/>
                </a:lnTo>
                <a:lnTo>
                  <a:pt x="153085" y="229641"/>
                </a:lnTo>
                <a:lnTo>
                  <a:pt x="114820" y="229641"/>
                </a:lnTo>
                <a:lnTo>
                  <a:pt x="114820" y="267906"/>
                </a:lnTo>
                <a:lnTo>
                  <a:pt x="153085" y="267906"/>
                </a:lnTo>
                <a:lnTo>
                  <a:pt x="191350" y="267906"/>
                </a:lnTo>
                <a:lnTo>
                  <a:pt x="229616" y="267906"/>
                </a:lnTo>
                <a:lnTo>
                  <a:pt x="229616" y="229641"/>
                </a:lnTo>
                <a:close/>
              </a:path>
              <a:path w="267969" h="1109979">
                <a:moveTo>
                  <a:pt x="229616" y="0"/>
                </a:moveTo>
                <a:lnTo>
                  <a:pt x="191350" y="0"/>
                </a:lnTo>
                <a:lnTo>
                  <a:pt x="153085" y="0"/>
                </a:lnTo>
                <a:lnTo>
                  <a:pt x="114820" y="0"/>
                </a:lnTo>
                <a:lnTo>
                  <a:pt x="114820" y="38265"/>
                </a:lnTo>
                <a:lnTo>
                  <a:pt x="153085" y="38265"/>
                </a:lnTo>
                <a:lnTo>
                  <a:pt x="191350" y="38265"/>
                </a:lnTo>
                <a:lnTo>
                  <a:pt x="229616" y="38265"/>
                </a:lnTo>
                <a:lnTo>
                  <a:pt x="229616" y="0"/>
                </a:lnTo>
                <a:close/>
              </a:path>
              <a:path w="267969" h="1109979">
                <a:moveTo>
                  <a:pt x="267893" y="0"/>
                </a:moveTo>
                <a:lnTo>
                  <a:pt x="229628" y="0"/>
                </a:lnTo>
                <a:lnTo>
                  <a:pt x="229628" y="76542"/>
                </a:lnTo>
                <a:lnTo>
                  <a:pt x="229628" y="153085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994360" y="10697753"/>
            <a:ext cx="0" cy="692154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614"/>
                </a:lnTo>
              </a:path>
            </a:pathLst>
          </a:custGeom>
          <a:ln w="38267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974001" y="10534960"/>
            <a:ext cx="447800" cy="1180376"/>
          </a:xfrm>
          <a:custGeom>
            <a:avLst/>
            <a:gdLst/>
            <a:ahLst/>
            <a:cxnLst/>
            <a:rect l="l" t="t" r="r" b="b"/>
            <a:pathLst>
              <a:path w="421005" h="1109979">
                <a:moveTo>
                  <a:pt x="38265" y="841971"/>
                </a:move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38265" y="841971"/>
                </a:lnTo>
                <a:close/>
              </a:path>
              <a:path w="421005" h="1109979">
                <a:moveTo>
                  <a:pt x="114808" y="382714"/>
                </a:moveTo>
                <a:lnTo>
                  <a:pt x="76530" y="382714"/>
                </a:lnTo>
                <a:lnTo>
                  <a:pt x="76530" y="420979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421005" h="1109979">
                <a:moveTo>
                  <a:pt x="114808" y="229641"/>
                </a:moveTo>
                <a:lnTo>
                  <a:pt x="76530" y="229641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421005" h="1109979">
                <a:moveTo>
                  <a:pt x="114808" y="0"/>
                </a:moveTo>
                <a:lnTo>
                  <a:pt x="76530" y="0"/>
                </a:lnTo>
                <a:lnTo>
                  <a:pt x="76530" y="76542"/>
                </a:lnTo>
                <a:lnTo>
                  <a:pt x="76530" y="114808"/>
                </a:lnTo>
                <a:lnTo>
                  <a:pt x="114808" y="114808"/>
                </a:lnTo>
                <a:lnTo>
                  <a:pt x="114808" y="76542"/>
                </a:lnTo>
                <a:lnTo>
                  <a:pt x="114808" y="0"/>
                </a:lnTo>
                <a:close/>
              </a:path>
              <a:path w="421005" h="1109979">
                <a:moveTo>
                  <a:pt x="191350" y="995070"/>
                </a:moveTo>
                <a:lnTo>
                  <a:pt x="153085" y="995070"/>
                </a:lnTo>
                <a:lnTo>
                  <a:pt x="114808" y="995070"/>
                </a:lnTo>
                <a:lnTo>
                  <a:pt x="114808" y="1033335"/>
                </a:lnTo>
                <a:lnTo>
                  <a:pt x="153085" y="1033335"/>
                </a:lnTo>
                <a:lnTo>
                  <a:pt x="153085" y="1071600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53085" y="1109865"/>
                </a:lnTo>
                <a:lnTo>
                  <a:pt x="191350" y="1109878"/>
                </a:lnTo>
                <a:lnTo>
                  <a:pt x="191350" y="995070"/>
                </a:lnTo>
                <a:close/>
              </a:path>
              <a:path w="421005" h="1109979">
                <a:moveTo>
                  <a:pt x="191350" y="76542"/>
                </a:moveTo>
                <a:lnTo>
                  <a:pt x="153085" y="76542"/>
                </a:lnTo>
                <a:lnTo>
                  <a:pt x="153085" y="114808"/>
                </a:lnTo>
                <a:lnTo>
                  <a:pt x="114808" y="114808"/>
                </a:lnTo>
                <a:lnTo>
                  <a:pt x="114808" y="153073"/>
                </a:lnTo>
                <a:lnTo>
                  <a:pt x="153085" y="15307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421005" h="1109979">
                <a:moveTo>
                  <a:pt x="191350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91350" y="38265"/>
                </a:lnTo>
                <a:lnTo>
                  <a:pt x="191350" y="0"/>
                </a:lnTo>
                <a:close/>
              </a:path>
              <a:path w="421005" h="1109979">
                <a:moveTo>
                  <a:pt x="229616" y="956792"/>
                </a:moveTo>
                <a:lnTo>
                  <a:pt x="191350" y="956792"/>
                </a:lnTo>
                <a:lnTo>
                  <a:pt x="191350" y="995057"/>
                </a:lnTo>
                <a:lnTo>
                  <a:pt x="229616" y="995057"/>
                </a:lnTo>
                <a:lnTo>
                  <a:pt x="229616" y="956792"/>
                </a:lnTo>
                <a:close/>
              </a:path>
              <a:path w="421005" h="1109979">
                <a:moveTo>
                  <a:pt x="229616" y="727163"/>
                </a:moveTo>
                <a:lnTo>
                  <a:pt x="191350" y="727163"/>
                </a:lnTo>
                <a:lnTo>
                  <a:pt x="153085" y="727163"/>
                </a:lnTo>
                <a:lnTo>
                  <a:pt x="153085" y="765441"/>
                </a:lnTo>
                <a:lnTo>
                  <a:pt x="114808" y="765441"/>
                </a:lnTo>
                <a:lnTo>
                  <a:pt x="76530" y="765441"/>
                </a:lnTo>
                <a:lnTo>
                  <a:pt x="38265" y="765441"/>
                </a:lnTo>
                <a:lnTo>
                  <a:pt x="38265" y="803706"/>
                </a:lnTo>
                <a:lnTo>
                  <a:pt x="76530" y="803706"/>
                </a:lnTo>
                <a:lnTo>
                  <a:pt x="76530" y="995070"/>
                </a:lnTo>
                <a:lnTo>
                  <a:pt x="114808" y="995070"/>
                </a:lnTo>
                <a:lnTo>
                  <a:pt x="114808" y="880237"/>
                </a:lnTo>
                <a:lnTo>
                  <a:pt x="153085" y="880237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18514"/>
                </a:lnTo>
                <a:lnTo>
                  <a:pt x="229616" y="918514"/>
                </a:lnTo>
                <a:lnTo>
                  <a:pt x="229616" y="841971"/>
                </a:lnTo>
                <a:lnTo>
                  <a:pt x="191350" y="841971"/>
                </a:lnTo>
                <a:lnTo>
                  <a:pt x="153085" y="841971"/>
                </a:lnTo>
                <a:lnTo>
                  <a:pt x="114808" y="841971"/>
                </a:lnTo>
                <a:lnTo>
                  <a:pt x="114808" y="803706"/>
                </a:lnTo>
                <a:lnTo>
                  <a:pt x="153085" y="803706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29616" y="727163"/>
                </a:lnTo>
                <a:close/>
              </a:path>
              <a:path w="421005" h="1109979">
                <a:moveTo>
                  <a:pt x="229616" y="382714"/>
                </a:moveTo>
                <a:lnTo>
                  <a:pt x="191350" y="382714"/>
                </a:lnTo>
                <a:lnTo>
                  <a:pt x="191350" y="344449"/>
                </a:lnTo>
                <a:lnTo>
                  <a:pt x="153085" y="344449"/>
                </a:lnTo>
                <a:lnTo>
                  <a:pt x="153085" y="420979"/>
                </a:lnTo>
                <a:lnTo>
                  <a:pt x="114808" y="420979"/>
                </a:lnTo>
                <a:lnTo>
                  <a:pt x="114808" y="459257"/>
                </a:lnTo>
                <a:lnTo>
                  <a:pt x="153085" y="459257"/>
                </a:lnTo>
                <a:lnTo>
                  <a:pt x="153085" y="420992"/>
                </a:lnTo>
                <a:lnTo>
                  <a:pt x="191350" y="420992"/>
                </a:lnTo>
                <a:lnTo>
                  <a:pt x="191350" y="459270"/>
                </a:lnTo>
                <a:lnTo>
                  <a:pt x="153085" y="459270"/>
                </a:lnTo>
                <a:lnTo>
                  <a:pt x="153085" y="497535"/>
                </a:lnTo>
                <a:lnTo>
                  <a:pt x="114808" y="497535"/>
                </a:lnTo>
                <a:lnTo>
                  <a:pt x="76530" y="497535"/>
                </a:lnTo>
                <a:lnTo>
                  <a:pt x="38265" y="497535"/>
                </a:lnTo>
                <a:lnTo>
                  <a:pt x="38265" y="535800"/>
                </a:lnTo>
                <a:lnTo>
                  <a:pt x="76530" y="535800"/>
                </a:lnTo>
                <a:lnTo>
                  <a:pt x="114808" y="535800"/>
                </a:lnTo>
                <a:lnTo>
                  <a:pt x="153085" y="535800"/>
                </a:lnTo>
                <a:lnTo>
                  <a:pt x="153085" y="574078"/>
                </a:lnTo>
                <a:lnTo>
                  <a:pt x="114808" y="574078"/>
                </a:lnTo>
                <a:lnTo>
                  <a:pt x="76530" y="574078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727163"/>
                </a:lnTo>
                <a:lnTo>
                  <a:pt x="76530" y="727163"/>
                </a:lnTo>
                <a:lnTo>
                  <a:pt x="114808" y="727163"/>
                </a:lnTo>
                <a:lnTo>
                  <a:pt x="153085" y="727163"/>
                </a:lnTo>
                <a:lnTo>
                  <a:pt x="153085" y="688886"/>
                </a:lnTo>
                <a:lnTo>
                  <a:pt x="114808" y="688886"/>
                </a:lnTo>
                <a:lnTo>
                  <a:pt x="114808" y="612343"/>
                </a:lnTo>
                <a:lnTo>
                  <a:pt x="153085" y="612343"/>
                </a:lnTo>
                <a:lnTo>
                  <a:pt x="191350" y="612343"/>
                </a:lnTo>
                <a:lnTo>
                  <a:pt x="191350" y="497535"/>
                </a:lnTo>
                <a:lnTo>
                  <a:pt x="229616" y="497535"/>
                </a:lnTo>
                <a:lnTo>
                  <a:pt x="229616" y="382714"/>
                </a:lnTo>
                <a:close/>
              </a:path>
              <a:path w="421005" h="1109979">
                <a:moveTo>
                  <a:pt x="229616" y="153085"/>
                </a:moveTo>
                <a:lnTo>
                  <a:pt x="191350" y="153085"/>
                </a:lnTo>
                <a:lnTo>
                  <a:pt x="191350" y="191363"/>
                </a:lnTo>
                <a:lnTo>
                  <a:pt x="153085" y="191363"/>
                </a:lnTo>
                <a:lnTo>
                  <a:pt x="153085" y="153085"/>
                </a:lnTo>
                <a:lnTo>
                  <a:pt x="114808" y="153085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229641"/>
                </a:lnTo>
                <a:lnTo>
                  <a:pt x="153085" y="229641"/>
                </a:lnTo>
                <a:lnTo>
                  <a:pt x="153085" y="267906"/>
                </a:lnTo>
                <a:lnTo>
                  <a:pt x="114808" y="267906"/>
                </a:lnTo>
                <a:lnTo>
                  <a:pt x="114808" y="306171"/>
                </a:lnTo>
                <a:lnTo>
                  <a:pt x="76530" y="306171"/>
                </a:lnTo>
                <a:lnTo>
                  <a:pt x="38265" y="306171"/>
                </a:lnTo>
                <a:lnTo>
                  <a:pt x="38265" y="344436"/>
                </a:lnTo>
                <a:lnTo>
                  <a:pt x="76530" y="344436"/>
                </a:lnTo>
                <a:lnTo>
                  <a:pt x="114808" y="344436"/>
                </a:lnTo>
                <a:lnTo>
                  <a:pt x="153085" y="344449"/>
                </a:lnTo>
                <a:lnTo>
                  <a:pt x="153085" y="306171"/>
                </a:lnTo>
                <a:lnTo>
                  <a:pt x="191350" y="306171"/>
                </a:lnTo>
                <a:lnTo>
                  <a:pt x="191350" y="344449"/>
                </a:lnTo>
                <a:lnTo>
                  <a:pt x="229616" y="344449"/>
                </a:lnTo>
                <a:lnTo>
                  <a:pt x="229616" y="267906"/>
                </a:lnTo>
                <a:lnTo>
                  <a:pt x="191350" y="267906"/>
                </a:lnTo>
                <a:lnTo>
                  <a:pt x="191350" y="229641"/>
                </a:lnTo>
                <a:lnTo>
                  <a:pt x="229616" y="229641"/>
                </a:lnTo>
                <a:lnTo>
                  <a:pt x="229616" y="153085"/>
                </a:lnTo>
                <a:close/>
              </a:path>
              <a:path w="421005" h="1109979">
                <a:moveTo>
                  <a:pt x="229616" y="38277"/>
                </a:moveTo>
                <a:lnTo>
                  <a:pt x="191350" y="38277"/>
                </a:lnTo>
                <a:lnTo>
                  <a:pt x="191350" y="76542"/>
                </a:lnTo>
                <a:lnTo>
                  <a:pt x="229616" y="76542"/>
                </a:lnTo>
                <a:lnTo>
                  <a:pt x="229616" y="38277"/>
                </a:lnTo>
                <a:close/>
              </a:path>
              <a:path w="421005" h="1109979">
                <a:moveTo>
                  <a:pt x="306158" y="1033335"/>
                </a:moveTo>
                <a:lnTo>
                  <a:pt x="267893" y="1033335"/>
                </a:lnTo>
                <a:lnTo>
                  <a:pt x="267893" y="1109878"/>
                </a:lnTo>
                <a:lnTo>
                  <a:pt x="306158" y="1109878"/>
                </a:lnTo>
                <a:lnTo>
                  <a:pt x="306158" y="1033335"/>
                </a:lnTo>
                <a:close/>
              </a:path>
              <a:path w="421005" h="1109979">
                <a:moveTo>
                  <a:pt x="306158" y="574078"/>
                </a:moveTo>
                <a:lnTo>
                  <a:pt x="267893" y="574078"/>
                </a:lnTo>
                <a:lnTo>
                  <a:pt x="229628" y="574078"/>
                </a:lnTo>
                <a:lnTo>
                  <a:pt x="229628" y="727163"/>
                </a:lnTo>
                <a:lnTo>
                  <a:pt x="267893" y="727163"/>
                </a:lnTo>
                <a:lnTo>
                  <a:pt x="267893" y="803706"/>
                </a:lnTo>
                <a:lnTo>
                  <a:pt x="229628" y="803706"/>
                </a:lnTo>
                <a:lnTo>
                  <a:pt x="229628" y="841971"/>
                </a:lnTo>
                <a:lnTo>
                  <a:pt x="267893" y="841971"/>
                </a:lnTo>
                <a:lnTo>
                  <a:pt x="267893" y="880249"/>
                </a:lnTo>
                <a:lnTo>
                  <a:pt x="229628" y="880249"/>
                </a:lnTo>
                <a:lnTo>
                  <a:pt x="229628" y="1033335"/>
                </a:lnTo>
                <a:lnTo>
                  <a:pt x="267893" y="1033335"/>
                </a:lnTo>
                <a:lnTo>
                  <a:pt x="267893" y="995070"/>
                </a:lnTo>
                <a:lnTo>
                  <a:pt x="306158" y="995070"/>
                </a:lnTo>
                <a:lnTo>
                  <a:pt x="306158" y="688886"/>
                </a:lnTo>
                <a:lnTo>
                  <a:pt x="267893" y="688886"/>
                </a:lnTo>
                <a:lnTo>
                  <a:pt x="267893" y="612343"/>
                </a:lnTo>
                <a:lnTo>
                  <a:pt x="306158" y="612343"/>
                </a:lnTo>
                <a:lnTo>
                  <a:pt x="306158" y="574078"/>
                </a:lnTo>
                <a:close/>
              </a:path>
              <a:path w="421005" h="1109979">
                <a:moveTo>
                  <a:pt x="306158" y="459270"/>
                </a:moveTo>
                <a:lnTo>
                  <a:pt x="267893" y="459270"/>
                </a:lnTo>
                <a:lnTo>
                  <a:pt x="229628" y="459270"/>
                </a:lnTo>
                <a:lnTo>
                  <a:pt x="229628" y="497535"/>
                </a:lnTo>
                <a:lnTo>
                  <a:pt x="267893" y="497535"/>
                </a:lnTo>
                <a:lnTo>
                  <a:pt x="306158" y="497535"/>
                </a:lnTo>
                <a:lnTo>
                  <a:pt x="306158" y="459270"/>
                </a:lnTo>
                <a:close/>
              </a:path>
              <a:path w="421005" h="1109979">
                <a:moveTo>
                  <a:pt x="306158" y="306171"/>
                </a:moveTo>
                <a:lnTo>
                  <a:pt x="267893" y="306171"/>
                </a:lnTo>
                <a:lnTo>
                  <a:pt x="229628" y="306171"/>
                </a:lnTo>
                <a:lnTo>
                  <a:pt x="229628" y="344436"/>
                </a:lnTo>
                <a:lnTo>
                  <a:pt x="267893" y="344436"/>
                </a:lnTo>
                <a:lnTo>
                  <a:pt x="306158" y="344436"/>
                </a:lnTo>
                <a:lnTo>
                  <a:pt x="306158" y="306171"/>
                </a:lnTo>
                <a:close/>
              </a:path>
              <a:path w="421005" h="1109979">
                <a:moveTo>
                  <a:pt x="306158" y="153085"/>
                </a:moveTo>
                <a:lnTo>
                  <a:pt x="267893" y="153085"/>
                </a:lnTo>
                <a:lnTo>
                  <a:pt x="267893" y="191363"/>
                </a:lnTo>
                <a:lnTo>
                  <a:pt x="229628" y="191363"/>
                </a:lnTo>
                <a:lnTo>
                  <a:pt x="229628" y="267906"/>
                </a:lnTo>
                <a:lnTo>
                  <a:pt x="267893" y="267906"/>
                </a:lnTo>
                <a:lnTo>
                  <a:pt x="267893" y="229641"/>
                </a:lnTo>
                <a:lnTo>
                  <a:pt x="306158" y="229641"/>
                </a:lnTo>
                <a:lnTo>
                  <a:pt x="306158" y="153085"/>
                </a:lnTo>
                <a:close/>
              </a:path>
              <a:path w="421005" h="1109979">
                <a:moveTo>
                  <a:pt x="306158" y="76542"/>
                </a:moveTo>
                <a:lnTo>
                  <a:pt x="267893" y="76542"/>
                </a:lnTo>
                <a:lnTo>
                  <a:pt x="267893" y="0"/>
                </a:lnTo>
                <a:lnTo>
                  <a:pt x="229628" y="0"/>
                </a:lnTo>
                <a:lnTo>
                  <a:pt x="229628" y="76542"/>
                </a:lnTo>
                <a:lnTo>
                  <a:pt x="229628" y="114808"/>
                </a:lnTo>
                <a:lnTo>
                  <a:pt x="267893" y="114808"/>
                </a:lnTo>
                <a:lnTo>
                  <a:pt x="306158" y="114808"/>
                </a:lnTo>
                <a:lnTo>
                  <a:pt x="306158" y="76542"/>
                </a:lnTo>
                <a:close/>
              </a:path>
              <a:path w="421005" h="1109979">
                <a:moveTo>
                  <a:pt x="344436" y="0"/>
                </a:moveTo>
                <a:lnTo>
                  <a:pt x="306171" y="0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421005" h="1109979">
                <a:moveTo>
                  <a:pt x="382714" y="1071600"/>
                </a:moveTo>
                <a:lnTo>
                  <a:pt x="344436" y="1071600"/>
                </a:ln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82714" y="1109865"/>
                </a:lnTo>
                <a:lnTo>
                  <a:pt x="382714" y="1071600"/>
                </a:lnTo>
                <a:close/>
              </a:path>
              <a:path w="421005" h="1109979">
                <a:moveTo>
                  <a:pt x="382714" y="650621"/>
                </a:moveTo>
                <a:lnTo>
                  <a:pt x="344436" y="650621"/>
                </a:lnTo>
                <a:lnTo>
                  <a:pt x="344436" y="688886"/>
                </a:lnTo>
                <a:lnTo>
                  <a:pt x="306171" y="688886"/>
                </a:lnTo>
                <a:lnTo>
                  <a:pt x="306171" y="727163"/>
                </a:lnTo>
                <a:lnTo>
                  <a:pt x="344436" y="727163"/>
                </a:lnTo>
                <a:lnTo>
                  <a:pt x="344436" y="956792"/>
                </a:lnTo>
                <a:lnTo>
                  <a:pt x="306171" y="956792"/>
                </a:lnTo>
                <a:lnTo>
                  <a:pt x="306171" y="995057"/>
                </a:lnTo>
                <a:lnTo>
                  <a:pt x="344436" y="995057"/>
                </a:lnTo>
                <a:lnTo>
                  <a:pt x="344436" y="1033348"/>
                </a:lnTo>
                <a:lnTo>
                  <a:pt x="382714" y="1033348"/>
                </a:lnTo>
                <a:lnTo>
                  <a:pt x="382714" y="650621"/>
                </a:lnTo>
                <a:close/>
              </a:path>
              <a:path w="421005" h="1109979">
                <a:moveTo>
                  <a:pt x="420979" y="153085"/>
                </a:moveTo>
                <a:lnTo>
                  <a:pt x="382714" y="153085"/>
                </a:lnTo>
                <a:lnTo>
                  <a:pt x="382714" y="191363"/>
                </a:lnTo>
                <a:lnTo>
                  <a:pt x="420979" y="191363"/>
                </a:lnTo>
                <a:lnTo>
                  <a:pt x="420979" y="153085"/>
                </a:lnTo>
                <a:close/>
              </a:path>
              <a:path w="421005" h="1109979">
                <a:moveTo>
                  <a:pt x="420979" y="114808"/>
                </a:moveTo>
                <a:lnTo>
                  <a:pt x="382714" y="114808"/>
                </a:lnTo>
                <a:lnTo>
                  <a:pt x="382714" y="76542"/>
                </a:lnTo>
                <a:lnTo>
                  <a:pt x="344436" y="76542"/>
                </a:lnTo>
                <a:lnTo>
                  <a:pt x="306171" y="76542"/>
                </a:lnTo>
                <a:lnTo>
                  <a:pt x="306171" y="153085"/>
                </a:lnTo>
                <a:lnTo>
                  <a:pt x="306171" y="497535"/>
                </a:lnTo>
                <a:lnTo>
                  <a:pt x="344436" y="497535"/>
                </a:lnTo>
                <a:lnTo>
                  <a:pt x="344436" y="535800"/>
                </a:lnTo>
                <a:lnTo>
                  <a:pt x="306171" y="535800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82714" y="612355"/>
                </a:lnTo>
                <a:lnTo>
                  <a:pt x="382714" y="344449"/>
                </a:lnTo>
                <a:lnTo>
                  <a:pt x="344436" y="344449"/>
                </a:lnTo>
                <a:lnTo>
                  <a:pt x="344436" y="306171"/>
                </a:lnTo>
                <a:lnTo>
                  <a:pt x="382714" y="306171"/>
                </a:lnTo>
                <a:lnTo>
                  <a:pt x="382714" y="267906"/>
                </a:lnTo>
                <a:lnTo>
                  <a:pt x="344436" y="267906"/>
                </a:lnTo>
                <a:lnTo>
                  <a:pt x="344436" y="153085"/>
                </a:lnTo>
                <a:lnTo>
                  <a:pt x="382714" y="153085"/>
                </a:lnTo>
                <a:lnTo>
                  <a:pt x="420979" y="153073"/>
                </a:lnTo>
                <a:lnTo>
                  <a:pt x="420979" y="114808"/>
                </a:lnTo>
                <a:close/>
              </a:path>
              <a:path w="421005" h="1109979">
                <a:moveTo>
                  <a:pt x="420979" y="0"/>
                </a:moveTo>
                <a:lnTo>
                  <a:pt x="382714" y="0"/>
                </a:lnTo>
                <a:lnTo>
                  <a:pt x="382714" y="76542"/>
                </a:lnTo>
                <a:lnTo>
                  <a:pt x="420979" y="76542"/>
                </a:lnTo>
                <a:lnTo>
                  <a:pt x="4209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381074" y="10534960"/>
            <a:ext cx="407275" cy="1180376"/>
          </a:xfrm>
          <a:custGeom>
            <a:avLst/>
            <a:gdLst/>
            <a:ahLst/>
            <a:cxnLst/>
            <a:rect l="l" t="t" r="r" b="b"/>
            <a:pathLst>
              <a:path w="382905" h="1109979">
                <a:moveTo>
                  <a:pt x="38265" y="956792"/>
                </a:moveTo>
                <a:lnTo>
                  <a:pt x="0" y="956792"/>
                </a:lnTo>
                <a:lnTo>
                  <a:pt x="0" y="995057"/>
                </a:lnTo>
                <a:lnTo>
                  <a:pt x="38265" y="995057"/>
                </a:lnTo>
                <a:lnTo>
                  <a:pt x="38265" y="956792"/>
                </a:lnTo>
                <a:close/>
              </a:path>
              <a:path w="382905" h="1109979">
                <a:moveTo>
                  <a:pt x="38265" y="841971"/>
                </a:moveTo>
                <a:lnTo>
                  <a:pt x="0" y="841971"/>
                </a:lnTo>
                <a:lnTo>
                  <a:pt x="0" y="918514"/>
                </a:lnTo>
                <a:lnTo>
                  <a:pt x="38265" y="918514"/>
                </a:lnTo>
                <a:lnTo>
                  <a:pt x="38265" y="841971"/>
                </a:lnTo>
                <a:close/>
              </a:path>
              <a:path w="382905" h="1109979">
                <a:moveTo>
                  <a:pt x="38265" y="650621"/>
                </a:moveTo>
                <a:lnTo>
                  <a:pt x="0" y="650621"/>
                </a:lnTo>
                <a:lnTo>
                  <a:pt x="0" y="688886"/>
                </a:lnTo>
                <a:lnTo>
                  <a:pt x="38265" y="688886"/>
                </a:lnTo>
                <a:lnTo>
                  <a:pt x="38265" y="650621"/>
                </a:lnTo>
                <a:close/>
              </a:path>
              <a:path w="382905" h="1109979">
                <a:moveTo>
                  <a:pt x="38265" y="382714"/>
                </a:moveTo>
                <a:lnTo>
                  <a:pt x="0" y="382714"/>
                </a:lnTo>
                <a:lnTo>
                  <a:pt x="0" y="574078"/>
                </a:lnTo>
                <a:lnTo>
                  <a:pt x="38265" y="574078"/>
                </a:lnTo>
                <a:lnTo>
                  <a:pt x="38265" y="382714"/>
                </a:lnTo>
                <a:close/>
              </a:path>
              <a:path w="382905" h="1109979">
                <a:moveTo>
                  <a:pt x="38265" y="229641"/>
                </a:moveTo>
                <a:lnTo>
                  <a:pt x="0" y="229641"/>
                </a:lnTo>
                <a:lnTo>
                  <a:pt x="0" y="344449"/>
                </a:lnTo>
                <a:lnTo>
                  <a:pt x="38265" y="344449"/>
                </a:lnTo>
                <a:lnTo>
                  <a:pt x="38265" y="229641"/>
                </a:lnTo>
                <a:close/>
              </a:path>
              <a:path w="382905" h="1109979">
                <a:moveTo>
                  <a:pt x="38265" y="153085"/>
                </a:move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38265" y="153085"/>
                </a:lnTo>
                <a:close/>
              </a:path>
              <a:path w="382905" h="1109979">
                <a:moveTo>
                  <a:pt x="76542" y="765441"/>
                </a:moveTo>
                <a:lnTo>
                  <a:pt x="38277" y="765441"/>
                </a:lnTo>
                <a:lnTo>
                  <a:pt x="38277" y="803706"/>
                </a:lnTo>
                <a:lnTo>
                  <a:pt x="76542" y="803706"/>
                </a:lnTo>
                <a:lnTo>
                  <a:pt x="76542" y="765441"/>
                </a:lnTo>
                <a:close/>
              </a:path>
              <a:path w="382905" h="1109979">
                <a:moveTo>
                  <a:pt x="76542" y="420979"/>
                </a:moveTo>
                <a:lnTo>
                  <a:pt x="38277" y="420979"/>
                </a:lnTo>
                <a:lnTo>
                  <a:pt x="38277" y="459257"/>
                </a:lnTo>
                <a:lnTo>
                  <a:pt x="76542" y="459257"/>
                </a:lnTo>
                <a:lnTo>
                  <a:pt x="76542" y="420979"/>
                </a:lnTo>
                <a:close/>
              </a:path>
              <a:path w="382905" h="1109979">
                <a:moveTo>
                  <a:pt x="76542" y="153085"/>
                </a:moveTo>
                <a:lnTo>
                  <a:pt x="38277" y="153085"/>
                </a:lnTo>
                <a:lnTo>
                  <a:pt x="38277" y="191363"/>
                </a:lnTo>
                <a:lnTo>
                  <a:pt x="76542" y="191363"/>
                </a:lnTo>
                <a:lnTo>
                  <a:pt x="76542" y="153085"/>
                </a:lnTo>
                <a:close/>
              </a:path>
              <a:path w="382905" h="1109979">
                <a:moveTo>
                  <a:pt x="76542" y="114808"/>
                </a:moveTo>
                <a:lnTo>
                  <a:pt x="38277" y="114808"/>
                </a:lnTo>
                <a:lnTo>
                  <a:pt x="38277" y="153073"/>
                </a:lnTo>
                <a:lnTo>
                  <a:pt x="76542" y="153073"/>
                </a:lnTo>
                <a:lnTo>
                  <a:pt x="76542" y="114808"/>
                </a:lnTo>
                <a:close/>
              </a:path>
              <a:path w="382905" h="1109979">
                <a:moveTo>
                  <a:pt x="76542" y="38277"/>
                </a:moveTo>
                <a:lnTo>
                  <a:pt x="38277" y="38277"/>
                </a:lnTo>
                <a:lnTo>
                  <a:pt x="38277" y="76542"/>
                </a:lnTo>
                <a:lnTo>
                  <a:pt x="76542" y="76542"/>
                </a:lnTo>
                <a:lnTo>
                  <a:pt x="76542" y="38277"/>
                </a:lnTo>
                <a:close/>
              </a:path>
              <a:path w="382905" h="1109979">
                <a:moveTo>
                  <a:pt x="114808" y="229641"/>
                </a:moveTo>
                <a:lnTo>
                  <a:pt x="76542" y="229641"/>
                </a:lnTo>
                <a:lnTo>
                  <a:pt x="76542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382905" h="1109979">
                <a:moveTo>
                  <a:pt x="114808" y="0"/>
                </a:moveTo>
                <a:lnTo>
                  <a:pt x="76542" y="0"/>
                </a:lnTo>
                <a:lnTo>
                  <a:pt x="76542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382905" h="1109979">
                <a:moveTo>
                  <a:pt x="153073" y="1071600"/>
                </a:moveTo>
                <a:lnTo>
                  <a:pt x="114808" y="1071600"/>
                </a:lnTo>
                <a:lnTo>
                  <a:pt x="114808" y="995070"/>
                </a:lnTo>
                <a:lnTo>
                  <a:pt x="76542" y="995070"/>
                </a:lnTo>
                <a:lnTo>
                  <a:pt x="38277" y="995070"/>
                </a:lnTo>
                <a:lnTo>
                  <a:pt x="38277" y="1033335"/>
                </a:lnTo>
                <a:lnTo>
                  <a:pt x="76542" y="1033335"/>
                </a:lnTo>
                <a:lnTo>
                  <a:pt x="76542" y="1071613"/>
                </a:lnTo>
                <a:lnTo>
                  <a:pt x="114808" y="1071613"/>
                </a:lnTo>
                <a:lnTo>
                  <a:pt x="114808" y="1109865"/>
                </a:lnTo>
                <a:lnTo>
                  <a:pt x="153073" y="1109865"/>
                </a:lnTo>
                <a:lnTo>
                  <a:pt x="153073" y="1071600"/>
                </a:lnTo>
                <a:close/>
              </a:path>
              <a:path w="382905" h="1109979">
                <a:moveTo>
                  <a:pt x="153073" y="535800"/>
                </a:moveTo>
                <a:lnTo>
                  <a:pt x="114808" y="535800"/>
                </a:lnTo>
                <a:lnTo>
                  <a:pt x="76542" y="535800"/>
                </a:lnTo>
                <a:lnTo>
                  <a:pt x="38277" y="535800"/>
                </a:lnTo>
                <a:lnTo>
                  <a:pt x="38277" y="574065"/>
                </a:lnTo>
                <a:lnTo>
                  <a:pt x="76542" y="574065"/>
                </a:lnTo>
                <a:lnTo>
                  <a:pt x="76542" y="612343"/>
                </a:lnTo>
                <a:lnTo>
                  <a:pt x="114808" y="612343"/>
                </a:lnTo>
                <a:lnTo>
                  <a:pt x="114808" y="650621"/>
                </a:lnTo>
                <a:lnTo>
                  <a:pt x="114808" y="688886"/>
                </a:lnTo>
                <a:lnTo>
                  <a:pt x="114808" y="727163"/>
                </a:lnTo>
                <a:lnTo>
                  <a:pt x="76542" y="727163"/>
                </a:lnTo>
                <a:lnTo>
                  <a:pt x="76542" y="688886"/>
                </a:lnTo>
                <a:lnTo>
                  <a:pt x="114808" y="688886"/>
                </a:lnTo>
                <a:lnTo>
                  <a:pt x="114808" y="650621"/>
                </a:lnTo>
                <a:lnTo>
                  <a:pt x="76542" y="650621"/>
                </a:lnTo>
                <a:lnTo>
                  <a:pt x="38277" y="650621"/>
                </a:lnTo>
                <a:lnTo>
                  <a:pt x="38277" y="727176"/>
                </a:lnTo>
                <a:lnTo>
                  <a:pt x="76542" y="727176"/>
                </a:lnTo>
                <a:lnTo>
                  <a:pt x="76542" y="765429"/>
                </a:lnTo>
                <a:lnTo>
                  <a:pt x="114808" y="765429"/>
                </a:lnTo>
                <a:lnTo>
                  <a:pt x="114808" y="841971"/>
                </a:lnTo>
                <a:lnTo>
                  <a:pt x="76542" y="841971"/>
                </a:lnTo>
                <a:lnTo>
                  <a:pt x="38277" y="841971"/>
                </a:lnTo>
                <a:lnTo>
                  <a:pt x="38277" y="918514"/>
                </a:lnTo>
                <a:lnTo>
                  <a:pt x="76542" y="918514"/>
                </a:lnTo>
                <a:lnTo>
                  <a:pt x="114808" y="918514"/>
                </a:lnTo>
                <a:lnTo>
                  <a:pt x="114808" y="956792"/>
                </a:lnTo>
                <a:lnTo>
                  <a:pt x="153073" y="956792"/>
                </a:lnTo>
                <a:lnTo>
                  <a:pt x="153073" y="535800"/>
                </a:lnTo>
                <a:close/>
              </a:path>
              <a:path w="382905" h="1109979">
                <a:moveTo>
                  <a:pt x="153073" y="420979"/>
                </a:moveTo>
                <a:lnTo>
                  <a:pt x="114808" y="420979"/>
                </a:lnTo>
                <a:lnTo>
                  <a:pt x="114808" y="459257"/>
                </a:lnTo>
                <a:lnTo>
                  <a:pt x="153073" y="459257"/>
                </a:lnTo>
                <a:lnTo>
                  <a:pt x="153073" y="420979"/>
                </a:lnTo>
                <a:close/>
              </a:path>
              <a:path w="382905" h="1109979">
                <a:moveTo>
                  <a:pt x="153073" y="306171"/>
                </a:moveTo>
                <a:lnTo>
                  <a:pt x="114808" y="306171"/>
                </a:lnTo>
                <a:lnTo>
                  <a:pt x="114808" y="344449"/>
                </a:lnTo>
                <a:lnTo>
                  <a:pt x="76542" y="344449"/>
                </a:lnTo>
                <a:lnTo>
                  <a:pt x="76542" y="306171"/>
                </a:lnTo>
                <a:lnTo>
                  <a:pt x="38277" y="306171"/>
                </a:lnTo>
                <a:lnTo>
                  <a:pt x="38277" y="382714"/>
                </a:lnTo>
                <a:lnTo>
                  <a:pt x="76542" y="382714"/>
                </a:lnTo>
                <a:lnTo>
                  <a:pt x="114808" y="382714"/>
                </a:lnTo>
                <a:lnTo>
                  <a:pt x="153073" y="382714"/>
                </a:lnTo>
                <a:lnTo>
                  <a:pt x="153073" y="306171"/>
                </a:lnTo>
                <a:close/>
              </a:path>
              <a:path w="382905" h="1109979">
                <a:moveTo>
                  <a:pt x="153073" y="153085"/>
                </a:moveTo>
                <a:lnTo>
                  <a:pt x="114808" y="153085"/>
                </a:lnTo>
                <a:lnTo>
                  <a:pt x="114808" y="191363"/>
                </a:lnTo>
                <a:lnTo>
                  <a:pt x="153073" y="191363"/>
                </a:lnTo>
                <a:lnTo>
                  <a:pt x="153073" y="153085"/>
                </a:lnTo>
                <a:close/>
              </a:path>
              <a:path w="382905" h="1109979">
                <a:moveTo>
                  <a:pt x="153073" y="38277"/>
                </a:moveTo>
                <a:lnTo>
                  <a:pt x="114808" y="38277"/>
                </a:lnTo>
                <a:lnTo>
                  <a:pt x="114808" y="76542"/>
                </a:lnTo>
                <a:lnTo>
                  <a:pt x="76542" y="76542"/>
                </a:lnTo>
                <a:lnTo>
                  <a:pt x="76542" y="114808"/>
                </a:lnTo>
                <a:lnTo>
                  <a:pt x="114808" y="114808"/>
                </a:lnTo>
                <a:lnTo>
                  <a:pt x="153073" y="114808"/>
                </a:lnTo>
                <a:lnTo>
                  <a:pt x="153073" y="76542"/>
                </a:lnTo>
                <a:lnTo>
                  <a:pt x="153073" y="38277"/>
                </a:lnTo>
                <a:close/>
              </a:path>
              <a:path w="382905" h="1109979">
                <a:moveTo>
                  <a:pt x="191350" y="1071600"/>
                </a:moveTo>
                <a:lnTo>
                  <a:pt x="153085" y="1071600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191350" y="1071600"/>
                </a:lnTo>
                <a:close/>
              </a:path>
              <a:path w="382905" h="1109979">
                <a:moveTo>
                  <a:pt x="191350" y="420979"/>
                </a:moveTo>
                <a:lnTo>
                  <a:pt x="153085" y="420979"/>
                </a:lnTo>
                <a:lnTo>
                  <a:pt x="153085" y="497535"/>
                </a:lnTo>
                <a:lnTo>
                  <a:pt x="191350" y="497535"/>
                </a:lnTo>
                <a:lnTo>
                  <a:pt x="191350" y="420979"/>
                </a:lnTo>
                <a:close/>
              </a:path>
              <a:path w="382905" h="1109979">
                <a:moveTo>
                  <a:pt x="191350" y="0"/>
                </a:moveTo>
                <a:lnTo>
                  <a:pt x="153085" y="0"/>
                </a:lnTo>
                <a:lnTo>
                  <a:pt x="153085" y="76542"/>
                </a:lnTo>
                <a:lnTo>
                  <a:pt x="153085" y="153085"/>
                </a:lnTo>
                <a:lnTo>
                  <a:pt x="191350" y="153085"/>
                </a:lnTo>
                <a:lnTo>
                  <a:pt x="191350" y="76542"/>
                </a:lnTo>
                <a:lnTo>
                  <a:pt x="191350" y="0"/>
                </a:lnTo>
                <a:close/>
              </a:path>
              <a:path w="382905" h="1109979">
                <a:moveTo>
                  <a:pt x="229616" y="306171"/>
                </a:moveTo>
                <a:lnTo>
                  <a:pt x="191350" y="306171"/>
                </a:lnTo>
                <a:lnTo>
                  <a:pt x="191350" y="229641"/>
                </a:lnTo>
                <a:lnTo>
                  <a:pt x="153085" y="229641"/>
                </a:lnTo>
                <a:lnTo>
                  <a:pt x="153085" y="344449"/>
                </a:lnTo>
                <a:lnTo>
                  <a:pt x="191350" y="344449"/>
                </a:lnTo>
                <a:lnTo>
                  <a:pt x="229616" y="344436"/>
                </a:lnTo>
                <a:lnTo>
                  <a:pt x="229616" y="306171"/>
                </a:lnTo>
                <a:close/>
              </a:path>
              <a:path w="382905" h="1109979">
                <a:moveTo>
                  <a:pt x="267893" y="841971"/>
                </a:moveTo>
                <a:lnTo>
                  <a:pt x="229616" y="841971"/>
                </a:lnTo>
                <a:lnTo>
                  <a:pt x="229616" y="880237"/>
                </a:lnTo>
                <a:lnTo>
                  <a:pt x="267893" y="880237"/>
                </a:lnTo>
                <a:lnTo>
                  <a:pt x="267893" y="841971"/>
                </a:lnTo>
                <a:close/>
              </a:path>
              <a:path w="382905" h="1109979">
                <a:moveTo>
                  <a:pt x="267893" y="688886"/>
                </a:moveTo>
                <a:lnTo>
                  <a:pt x="229616" y="688886"/>
                </a:lnTo>
                <a:lnTo>
                  <a:pt x="229616" y="650621"/>
                </a:lnTo>
                <a:lnTo>
                  <a:pt x="191350" y="650621"/>
                </a:lnTo>
                <a:lnTo>
                  <a:pt x="191350" y="612343"/>
                </a:lnTo>
                <a:lnTo>
                  <a:pt x="153085" y="612343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229616" y="727176"/>
                </a:lnTo>
                <a:lnTo>
                  <a:pt x="229616" y="765441"/>
                </a:lnTo>
                <a:lnTo>
                  <a:pt x="191350" y="765441"/>
                </a:lnTo>
                <a:lnTo>
                  <a:pt x="153085" y="765441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95070"/>
                </a:lnTo>
                <a:lnTo>
                  <a:pt x="153085" y="995070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1071600"/>
                </a:lnTo>
                <a:lnTo>
                  <a:pt x="229616" y="1071600"/>
                </a:lnTo>
                <a:lnTo>
                  <a:pt x="229616" y="956792"/>
                </a:lnTo>
                <a:lnTo>
                  <a:pt x="267893" y="956792"/>
                </a:lnTo>
                <a:lnTo>
                  <a:pt x="267893" y="918514"/>
                </a:lnTo>
                <a:lnTo>
                  <a:pt x="229616" y="918514"/>
                </a:lnTo>
                <a:lnTo>
                  <a:pt x="191350" y="918514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67893" y="803706"/>
                </a:lnTo>
                <a:lnTo>
                  <a:pt x="267893" y="688886"/>
                </a:lnTo>
                <a:close/>
              </a:path>
              <a:path w="382905" h="1109979">
                <a:moveTo>
                  <a:pt x="267893" y="459270"/>
                </a:moveTo>
                <a:lnTo>
                  <a:pt x="229616" y="459270"/>
                </a:lnTo>
                <a:lnTo>
                  <a:pt x="229616" y="535800"/>
                </a:lnTo>
                <a:lnTo>
                  <a:pt x="191350" y="535800"/>
                </a:lnTo>
                <a:lnTo>
                  <a:pt x="191350" y="612343"/>
                </a:lnTo>
                <a:lnTo>
                  <a:pt x="229616" y="612343"/>
                </a:lnTo>
                <a:lnTo>
                  <a:pt x="267893" y="612343"/>
                </a:lnTo>
                <a:lnTo>
                  <a:pt x="267893" y="459270"/>
                </a:lnTo>
                <a:close/>
              </a:path>
              <a:path w="382905" h="1109979">
                <a:moveTo>
                  <a:pt x="267893" y="0"/>
                </a:moveTo>
                <a:lnTo>
                  <a:pt x="229616" y="0"/>
                </a:lnTo>
                <a:lnTo>
                  <a:pt x="229616" y="76542"/>
                </a:lnTo>
                <a:lnTo>
                  <a:pt x="229616" y="153085"/>
                </a:lnTo>
                <a:lnTo>
                  <a:pt x="229616" y="267906"/>
                </a:lnTo>
                <a:lnTo>
                  <a:pt x="267893" y="267906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  <a:path w="382905" h="1109979">
                <a:moveTo>
                  <a:pt x="344436" y="1071600"/>
                </a:move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44436" y="1071600"/>
                </a:lnTo>
                <a:close/>
              </a:path>
              <a:path w="382905" h="1109979">
                <a:moveTo>
                  <a:pt x="344436" y="995070"/>
                </a:moveTo>
                <a:lnTo>
                  <a:pt x="306171" y="995070"/>
                </a:lnTo>
                <a:lnTo>
                  <a:pt x="267906" y="995070"/>
                </a:lnTo>
                <a:lnTo>
                  <a:pt x="267906" y="1033335"/>
                </a:lnTo>
                <a:lnTo>
                  <a:pt x="306171" y="1033335"/>
                </a:lnTo>
                <a:lnTo>
                  <a:pt x="344436" y="1033335"/>
                </a:lnTo>
                <a:lnTo>
                  <a:pt x="344436" y="995070"/>
                </a:lnTo>
                <a:close/>
              </a:path>
              <a:path w="382905" h="1109979">
                <a:moveTo>
                  <a:pt x="344436" y="765441"/>
                </a:moveTo>
                <a:lnTo>
                  <a:pt x="306171" y="765441"/>
                </a:lnTo>
                <a:lnTo>
                  <a:pt x="306171" y="727163"/>
                </a:lnTo>
                <a:lnTo>
                  <a:pt x="267906" y="727163"/>
                </a:lnTo>
                <a:lnTo>
                  <a:pt x="267906" y="803706"/>
                </a:lnTo>
                <a:lnTo>
                  <a:pt x="306171" y="803706"/>
                </a:lnTo>
                <a:lnTo>
                  <a:pt x="306171" y="918514"/>
                </a:lnTo>
                <a:lnTo>
                  <a:pt x="267906" y="918514"/>
                </a:lnTo>
                <a:lnTo>
                  <a:pt x="267906" y="956792"/>
                </a:lnTo>
                <a:lnTo>
                  <a:pt x="306171" y="956792"/>
                </a:lnTo>
                <a:lnTo>
                  <a:pt x="344436" y="956792"/>
                </a:lnTo>
                <a:lnTo>
                  <a:pt x="344436" y="765441"/>
                </a:lnTo>
                <a:close/>
              </a:path>
              <a:path w="382905" h="1109979">
                <a:moveTo>
                  <a:pt x="344436" y="650621"/>
                </a:moveTo>
                <a:lnTo>
                  <a:pt x="306171" y="650621"/>
                </a:lnTo>
                <a:lnTo>
                  <a:pt x="306171" y="688886"/>
                </a:lnTo>
                <a:lnTo>
                  <a:pt x="344436" y="688886"/>
                </a:lnTo>
                <a:lnTo>
                  <a:pt x="344436" y="650621"/>
                </a:lnTo>
                <a:close/>
              </a:path>
              <a:path w="382905" h="1109979">
                <a:moveTo>
                  <a:pt x="344436" y="497535"/>
                </a:moveTo>
                <a:lnTo>
                  <a:pt x="306171" y="497535"/>
                </a:lnTo>
                <a:lnTo>
                  <a:pt x="306171" y="459270"/>
                </a:lnTo>
                <a:lnTo>
                  <a:pt x="267906" y="459270"/>
                </a:lnTo>
                <a:lnTo>
                  <a:pt x="267906" y="535813"/>
                </a:lnTo>
                <a:lnTo>
                  <a:pt x="306171" y="535813"/>
                </a:lnTo>
                <a:lnTo>
                  <a:pt x="306171" y="574078"/>
                </a:lnTo>
                <a:lnTo>
                  <a:pt x="267906" y="574078"/>
                </a:lnTo>
                <a:lnTo>
                  <a:pt x="267906" y="612343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44436" y="497535"/>
                </a:lnTo>
                <a:close/>
              </a:path>
              <a:path w="382905" h="1109979">
                <a:moveTo>
                  <a:pt x="344436" y="306171"/>
                </a:moveTo>
                <a:lnTo>
                  <a:pt x="306171" y="306171"/>
                </a:lnTo>
                <a:lnTo>
                  <a:pt x="306171" y="344449"/>
                </a:lnTo>
                <a:lnTo>
                  <a:pt x="267906" y="344449"/>
                </a:lnTo>
                <a:lnTo>
                  <a:pt x="267906" y="382714"/>
                </a:lnTo>
                <a:lnTo>
                  <a:pt x="306171" y="382714"/>
                </a:lnTo>
                <a:lnTo>
                  <a:pt x="306171" y="459257"/>
                </a:lnTo>
                <a:lnTo>
                  <a:pt x="344436" y="459257"/>
                </a:lnTo>
                <a:lnTo>
                  <a:pt x="344436" y="306171"/>
                </a:lnTo>
                <a:close/>
              </a:path>
              <a:path w="382905" h="1109979">
                <a:moveTo>
                  <a:pt x="344436" y="229641"/>
                </a:moveTo>
                <a:lnTo>
                  <a:pt x="306171" y="229641"/>
                </a:lnTo>
                <a:lnTo>
                  <a:pt x="267906" y="229641"/>
                </a:lnTo>
                <a:lnTo>
                  <a:pt x="267906" y="267906"/>
                </a:lnTo>
                <a:lnTo>
                  <a:pt x="306171" y="267906"/>
                </a:lnTo>
                <a:lnTo>
                  <a:pt x="344436" y="267906"/>
                </a:lnTo>
                <a:lnTo>
                  <a:pt x="344436" y="229641"/>
                </a:lnTo>
                <a:close/>
              </a:path>
              <a:path w="382905" h="1109979">
                <a:moveTo>
                  <a:pt x="344436" y="76542"/>
                </a:moveTo>
                <a:lnTo>
                  <a:pt x="306171" y="76542"/>
                </a:lnTo>
                <a:lnTo>
                  <a:pt x="306171" y="153085"/>
                </a:lnTo>
                <a:lnTo>
                  <a:pt x="306171" y="191363"/>
                </a:lnTo>
                <a:lnTo>
                  <a:pt x="344436" y="191363"/>
                </a:lnTo>
                <a:lnTo>
                  <a:pt x="344436" y="153085"/>
                </a:lnTo>
                <a:lnTo>
                  <a:pt x="344436" y="76542"/>
                </a:lnTo>
                <a:close/>
              </a:path>
              <a:path w="382905" h="1109979">
                <a:moveTo>
                  <a:pt x="344436" y="0"/>
                </a:moveTo>
                <a:lnTo>
                  <a:pt x="306171" y="0"/>
                </a:lnTo>
                <a:lnTo>
                  <a:pt x="267906" y="0"/>
                </a:lnTo>
                <a:lnTo>
                  <a:pt x="267906" y="38265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382905" h="1109979">
                <a:moveTo>
                  <a:pt x="382714" y="0"/>
                </a:moveTo>
                <a:lnTo>
                  <a:pt x="344449" y="0"/>
                </a:lnTo>
                <a:lnTo>
                  <a:pt x="344449" y="38265"/>
                </a:lnTo>
                <a:lnTo>
                  <a:pt x="382714" y="38265"/>
                </a:lnTo>
                <a:lnTo>
                  <a:pt x="38271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747445" y="10534959"/>
            <a:ext cx="163450" cy="1139860"/>
          </a:xfrm>
          <a:custGeom>
            <a:avLst/>
            <a:gdLst/>
            <a:ahLst/>
            <a:cxnLst/>
            <a:rect l="l" t="t" r="r" b="b"/>
            <a:pathLst>
              <a:path w="153669" h="1071879">
                <a:moveTo>
                  <a:pt x="38265" y="918514"/>
                </a:moveTo>
                <a:lnTo>
                  <a:pt x="0" y="918514"/>
                </a:lnTo>
                <a:lnTo>
                  <a:pt x="0" y="956792"/>
                </a:lnTo>
                <a:lnTo>
                  <a:pt x="38265" y="956792"/>
                </a:lnTo>
                <a:lnTo>
                  <a:pt x="38265" y="918514"/>
                </a:lnTo>
                <a:close/>
              </a:path>
              <a:path w="153669" h="1071879">
                <a:moveTo>
                  <a:pt x="38265" y="612343"/>
                </a:moveTo>
                <a:lnTo>
                  <a:pt x="0" y="612343"/>
                </a:lnTo>
                <a:lnTo>
                  <a:pt x="0" y="650608"/>
                </a:lnTo>
                <a:lnTo>
                  <a:pt x="38265" y="650608"/>
                </a:lnTo>
                <a:lnTo>
                  <a:pt x="38265" y="612343"/>
                </a:lnTo>
                <a:close/>
              </a:path>
              <a:path w="153669" h="1071879">
                <a:moveTo>
                  <a:pt x="38265" y="420979"/>
                </a:moveTo>
                <a:lnTo>
                  <a:pt x="0" y="420979"/>
                </a:lnTo>
                <a:lnTo>
                  <a:pt x="0" y="459257"/>
                </a:lnTo>
                <a:lnTo>
                  <a:pt x="38265" y="459257"/>
                </a:lnTo>
                <a:lnTo>
                  <a:pt x="38265" y="420979"/>
                </a:lnTo>
                <a:close/>
              </a:path>
              <a:path w="153669" h="1071879">
                <a:moveTo>
                  <a:pt x="76530" y="76542"/>
                </a:moveTo>
                <a:lnTo>
                  <a:pt x="38265" y="76542"/>
                </a:lnTo>
                <a:lnTo>
                  <a:pt x="0" y="76542"/>
                </a:ln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76530" y="191363"/>
                </a:lnTo>
                <a:lnTo>
                  <a:pt x="76530" y="153085"/>
                </a:lnTo>
                <a:lnTo>
                  <a:pt x="76530" y="76542"/>
                </a:lnTo>
                <a:close/>
              </a:path>
              <a:path w="153669" h="1071879">
                <a:moveTo>
                  <a:pt x="114795" y="995070"/>
                </a:moveTo>
                <a:lnTo>
                  <a:pt x="76530" y="995070"/>
                </a:lnTo>
                <a:lnTo>
                  <a:pt x="38265" y="995070"/>
                </a:lnTo>
                <a:lnTo>
                  <a:pt x="38265" y="1033335"/>
                </a:lnTo>
                <a:lnTo>
                  <a:pt x="0" y="1033335"/>
                </a:lnTo>
                <a:lnTo>
                  <a:pt x="0" y="1071600"/>
                </a:lnTo>
                <a:lnTo>
                  <a:pt x="38265" y="1071600"/>
                </a:lnTo>
                <a:lnTo>
                  <a:pt x="76530" y="1071613"/>
                </a:lnTo>
                <a:lnTo>
                  <a:pt x="76530" y="1033335"/>
                </a:lnTo>
                <a:lnTo>
                  <a:pt x="114795" y="1033335"/>
                </a:lnTo>
                <a:lnTo>
                  <a:pt x="114795" y="995070"/>
                </a:lnTo>
                <a:close/>
              </a:path>
              <a:path w="153669" h="1071879">
                <a:moveTo>
                  <a:pt x="114795" y="880249"/>
                </a:moveTo>
                <a:lnTo>
                  <a:pt x="76530" y="880249"/>
                </a:lnTo>
                <a:lnTo>
                  <a:pt x="76530" y="918514"/>
                </a:lnTo>
                <a:lnTo>
                  <a:pt x="114795" y="918514"/>
                </a:lnTo>
                <a:lnTo>
                  <a:pt x="114795" y="880249"/>
                </a:lnTo>
                <a:close/>
              </a:path>
              <a:path w="153669" h="1071879">
                <a:moveTo>
                  <a:pt x="114795" y="765441"/>
                </a:moveTo>
                <a:lnTo>
                  <a:pt x="76530" y="765441"/>
                </a:lnTo>
                <a:lnTo>
                  <a:pt x="76530" y="727163"/>
                </a:lnTo>
                <a:lnTo>
                  <a:pt x="38265" y="727163"/>
                </a:lnTo>
                <a:lnTo>
                  <a:pt x="38265" y="688886"/>
                </a:lnTo>
                <a:lnTo>
                  <a:pt x="0" y="688886"/>
                </a:lnTo>
                <a:lnTo>
                  <a:pt x="0" y="880249"/>
                </a:lnTo>
                <a:lnTo>
                  <a:pt x="38265" y="880249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795" y="803706"/>
                </a:lnTo>
                <a:lnTo>
                  <a:pt x="114795" y="765441"/>
                </a:lnTo>
                <a:close/>
              </a:path>
              <a:path w="153669" h="1071879">
                <a:moveTo>
                  <a:pt x="114795" y="650621"/>
                </a:moveTo>
                <a:lnTo>
                  <a:pt x="76530" y="650621"/>
                </a:lnTo>
                <a:lnTo>
                  <a:pt x="38265" y="650621"/>
                </a:lnTo>
                <a:lnTo>
                  <a:pt x="38265" y="688886"/>
                </a:lnTo>
                <a:lnTo>
                  <a:pt x="76530" y="688886"/>
                </a:lnTo>
                <a:lnTo>
                  <a:pt x="114795" y="688886"/>
                </a:lnTo>
                <a:lnTo>
                  <a:pt x="114795" y="650621"/>
                </a:lnTo>
                <a:close/>
              </a:path>
              <a:path w="153669" h="1071879">
                <a:moveTo>
                  <a:pt x="114795" y="497535"/>
                </a:moveTo>
                <a:lnTo>
                  <a:pt x="76530" y="497535"/>
                </a:lnTo>
                <a:lnTo>
                  <a:pt x="38265" y="497535"/>
                </a:lnTo>
                <a:lnTo>
                  <a:pt x="0" y="497535"/>
                </a:lnTo>
                <a:lnTo>
                  <a:pt x="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00"/>
                </a:lnTo>
                <a:lnTo>
                  <a:pt x="114795" y="535800"/>
                </a:lnTo>
                <a:lnTo>
                  <a:pt x="114795" y="497535"/>
                </a:lnTo>
                <a:close/>
              </a:path>
              <a:path w="153669" h="1071879">
                <a:moveTo>
                  <a:pt x="114795" y="306171"/>
                </a:moveTo>
                <a:lnTo>
                  <a:pt x="76530" y="306171"/>
                </a:lnTo>
                <a:lnTo>
                  <a:pt x="38265" y="306171"/>
                </a:lnTo>
                <a:lnTo>
                  <a:pt x="38265" y="420979"/>
                </a:lnTo>
                <a:lnTo>
                  <a:pt x="76530" y="420979"/>
                </a:lnTo>
                <a:lnTo>
                  <a:pt x="76530" y="382714"/>
                </a:lnTo>
                <a:lnTo>
                  <a:pt x="114795" y="382714"/>
                </a:lnTo>
                <a:lnTo>
                  <a:pt x="114795" y="306171"/>
                </a:lnTo>
                <a:close/>
              </a:path>
              <a:path w="153669" h="1071879">
                <a:moveTo>
                  <a:pt x="114795" y="229641"/>
                </a:moveTo>
                <a:lnTo>
                  <a:pt x="76530" y="229641"/>
                </a:lnTo>
                <a:lnTo>
                  <a:pt x="38265" y="229641"/>
                </a:lnTo>
                <a:lnTo>
                  <a:pt x="0" y="229641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795" y="267906"/>
                </a:lnTo>
                <a:lnTo>
                  <a:pt x="114795" y="229641"/>
                </a:lnTo>
                <a:close/>
              </a:path>
              <a:path w="153669" h="1071879">
                <a:moveTo>
                  <a:pt x="114795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38265"/>
                </a:lnTo>
                <a:lnTo>
                  <a:pt x="38265" y="38265"/>
                </a:lnTo>
                <a:lnTo>
                  <a:pt x="76530" y="38265"/>
                </a:lnTo>
                <a:lnTo>
                  <a:pt x="114795" y="38265"/>
                </a:lnTo>
                <a:lnTo>
                  <a:pt x="114795" y="0"/>
                </a:lnTo>
                <a:close/>
              </a:path>
              <a:path w="153669" h="1071879">
                <a:moveTo>
                  <a:pt x="153073" y="880249"/>
                </a:moveTo>
                <a:lnTo>
                  <a:pt x="114808" y="880249"/>
                </a:lnTo>
                <a:lnTo>
                  <a:pt x="114808" y="1071613"/>
                </a:lnTo>
                <a:lnTo>
                  <a:pt x="153073" y="1071613"/>
                </a:lnTo>
                <a:lnTo>
                  <a:pt x="153073" y="880249"/>
                </a:lnTo>
                <a:close/>
              </a:path>
              <a:path w="153669" h="1071879">
                <a:moveTo>
                  <a:pt x="153073" y="688886"/>
                </a:moveTo>
                <a:lnTo>
                  <a:pt x="114808" y="688886"/>
                </a:lnTo>
                <a:lnTo>
                  <a:pt x="114808" y="727163"/>
                </a:lnTo>
                <a:lnTo>
                  <a:pt x="153073" y="727163"/>
                </a:lnTo>
                <a:lnTo>
                  <a:pt x="153073" y="688886"/>
                </a:lnTo>
                <a:close/>
              </a:path>
              <a:path w="153669" h="1071879">
                <a:moveTo>
                  <a:pt x="153073" y="420979"/>
                </a:moveTo>
                <a:lnTo>
                  <a:pt x="114808" y="420979"/>
                </a:lnTo>
                <a:lnTo>
                  <a:pt x="114808" y="612343"/>
                </a:lnTo>
                <a:lnTo>
                  <a:pt x="153073" y="612343"/>
                </a:lnTo>
                <a:lnTo>
                  <a:pt x="153073" y="420979"/>
                </a:lnTo>
                <a:close/>
              </a:path>
              <a:path w="153669" h="1071879">
                <a:moveTo>
                  <a:pt x="153073" y="306171"/>
                </a:moveTo>
                <a:lnTo>
                  <a:pt x="114808" y="306171"/>
                </a:lnTo>
                <a:lnTo>
                  <a:pt x="114808" y="344436"/>
                </a:lnTo>
                <a:lnTo>
                  <a:pt x="153073" y="344436"/>
                </a:lnTo>
                <a:lnTo>
                  <a:pt x="153073" y="306171"/>
                </a:lnTo>
                <a:close/>
              </a:path>
              <a:path w="153669" h="1071879">
                <a:moveTo>
                  <a:pt x="153073" y="0"/>
                </a:moveTo>
                <a:lnTo>
                  <a:pt x="114808" y="0"/>
                </a:lnTo>
                <a:lnTo>
                  <a:pt x="114808" y="76542"/>
                </a:lnTo>
                <a:lnTo>
                  <a:pt x="114808" y="153085"/>
                </a:lnTo>
                <a:lnTo>
                  <a:pt x="114808" y="267906"/>
                </a:lnTo>
                <a:lnTo>
                  <a:pt x="153073" y="267906"/>
                </a:lnTo>
                <a:lnTo>
                  <a:pt x="153073" y="153085"/>
                </a:lnTo>
                <a:lnTo>
                  <a:pt x="153073" y="76542"/>
                </a:lnTo>
                <a:lnTo>
                  <a:pt x="1530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221" y="472677"/>
            <a:ext cx="7195191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181" y="3477451"/>
            <a:ext cx="192452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70433" y="14060996"/>
            <a:ext cx="6842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69182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396211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579" y="11861500"/>
            <a:ext cx="1370803" cy="498130"/>
          </a:xfrm>
          <a:prstGeom prst="rect">
            <a:avLst/>
          </a:prstGeom>
        </p:spPr>
        <p:txBody>
          <a:bodyPr vert="horz" wrap="square" lIns="0" tIns="96564" rIns="0" bIns="0" rtlCol="0">
            <a:spAutoFit/>
          </a:bodyPr>
          <a:lstStyle/>
          <a:p>
            <a:pPr marL="13505">
              <a:spcBef>
                <a:spcPts val="760"/>
              </a:spcBef>
            </a:pP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010" b="1" spc="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010">
              <a:latin typeface="Inter SemiBold"/>
              <a:cs typeface="Inter SemiBold"/>
            </a:endParaRPr>
          </a:p>
          <a:p>
            <a:pPr marL="13505">
              <a:spcBef>
                <a:spcPts val="654"/>
              </a:spcBef>
            </a:pP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1010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010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1010" spc="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010">
              <a:latin typeface="Inter"/>
              <a:cs typeface="Inte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861122" y="11382523"/>
            <a:ext cx="4678287" cy="1021245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masjonsbrosjyre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sjektene.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nord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praktboken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61121" y="12677628"/>
            <a:ext cx="3065737" cy="244166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endParaRPr sz="1489">
              <a:latin typeface="Inter"/>
              <a:cs typeface="Inte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61122" y="13411521"/>
            <a:ext cx="4443968" cy="520440"/>
          </a:xfrm>
          <a:prstGeom prst="rect">
            <a:avLst/>
          </a:prstGeom>
        </p:spPr>
        <p:txBody>
          <a:bodyPr vert="horz" wrap="square" lIns="0" tIns="56048" rIns="0" bIns="0" rtlCol="0">
            <a:spAutoFit/>
          </a:bodyPr>
          <a:lstStyle/>
          <a:p>
            <a:pPr marL="13505">
              <a:spcBef>
                <a:spcPts val="441"/>
              </a:spcBef>
            </a:pP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Mer plass til</a:t>
            </a:r>
            <a:r>
              <a:rPr sz="1382" b="1" spc="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bildetekst ved behov</a:t>
            </a:r>
            <a:r>
              <a:rPr sz="1382" b="1" spc="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under </a:t>
            </a:r>
            <a:r>
              <a:rPr sz="1382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82">
              <a:latin typeface="Inter SemiBold"/>
              <a:cs typeface="Inter SemiBold"/>
            </a:endParaRPr>
          </a:p>
          <a:p>
            <a:pPr marL="13505">
              <a:spcBef>
                <a:spcPts val="340"/>
              </a:spcBef>
            </a:pPr>
            <a:r>
              <a:rPr sz="1382" spc="-11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82" spc="-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82" dirty="0">
                <a:solidFill>
                  <a:srgbClr val="231F20"/>
                </a:solidFill>
                <a:latin typeface="Inter"/>
                <a:cs typeface="Inter"/>
              </a:rPr>
              <a:t>her må være</a:t>
            </a:r>
            <a:r>
              <a:rPr sz="1382" spc="-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82" dirty="0">
                <a:solidFill>
                  <a:srgbClr val="231F20"/>
                </a:solidFill>
                <a:latin typeface="Inter"/>
                <a:cs typeface="Inter"/>
              </a:rPr>
              <a:t>på </a:t>
            </a:r>
            <a:r>
              <a:rPr sz="1382" spc="-11" dirty="0">
                <a:solidFill>
                  <a:srgbClr val="231F20"/>
                </a:solidFill>
                <a:latin typeface="Inter"/>
                <a:cs typeface="Inter"/>
              </a:rPr>
              <a:t>engelsk.</a:t>
            </a:r>
            <a:endParaRPr sz="1382">
              <a:latin typeface="Inter"/>
              <a:cs typeface="Inte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61122" y="7225473"/>
            <a:ext cx="4678287" cy="1021245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masjonsbrosjyre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sjektene.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nord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praktboken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61121" y="8520578"/>
            <a:ext cx="3065737" cy="244166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endParaRPr sz="1489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861122" y="9254469"/>
            <a:ext cx="4443968" cy="520440"/>
          </a:xfrm>
          <a:prstGeom prst="rect">
            <a:avLst/>
          </a:prstGeom>
        </p:spPr>
        <p:txBody>
          <a:bodyPr vert="horz" wrap="square" lIns="0" tIns="56048" rIns="0" bIns="0" rtlCol="0">
            <a:spAutoFit/>
          </a:bodyPr>
          <a:lstStyle/>
          <a:p>
            <a:pPr marL="13505">
              <a:spcBef>
                <a:spcPts val="441"/>
              </a:spcBef>
            </a:pP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Mer plass til</a:t>
            </a:r>
            <a:r>
              <a:rPr sz="1382" b="1" spc="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bildetekst ved behov</a:t>
            </a:r>
            <a:r>
              <a:rPr sz="1382" b="1" spc="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under </a:t>
            </a:r>
            <a:r>
              <a:rPr sz="1382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82">
              <a:latin typeface="Inter SemiBold"/>
              <a:cs typeface="Inter SemiBold"/>
            </a:endParaRPr>
          </a:p>
          <a:p>
            <a:pPr marL="13505">
              <a:spcBef>
                <a:spcPts val="340"/>
              </a:spcBef>
            </a:pPr>
            <a:r>
              <a:rPr sz="1382" spc="-11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82" spc="-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82" dirty="0">
                <a:solidFill>
                  <a:srgbClr val="231F20"/>
                </a:solidFill>
                <a:latin typeface="Inter"/>
                <a:cs typeface="Inter"/>
              </a:rPr>
              <a:t>her må være</a:t>
            </a:r>
            <a:r>
              <a:rPr sz="1382" spc="-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82" dirty="0">
                <a:solidFill>
                  <a:srgbClr val="231F20"/>
                </a:solidFill>
                <a:latin typeface="Inter"/>
                <a:cs typeface="Inter"/>
              </a:rPr>
              <a:t>på </a:t>
            </a:r>
            <a:r>
              <a:rPr sz="1382" spc="-11" dirty="0">
                <a:solidFill>
                  <a:srgbClr val="231F20"/>
                </a:solidFill>
                <a:latin typeface="Inter"/>
                <a:cs typeface="Inter"/>
              </a:rPr>
              <a:t>samisk.</a:t>
            </a:r>
            <a:endParaRPr sz="1382">
              <a:latin typeface="Inter"/>
              <a:cs typeface="Inte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86280" y="3049456"/>
            <a:ext cx="4770125" cy="2822226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13505" marR="5402">
              <a:lnSpc>
                <a:spcPct val="115199"/>
              </a:lnSpc>
              <a:spcBef>
                <a:spcPts val="106"/>
              </a:spcBef>
            </a:pP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9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viser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historie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Norge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8">
              <a:latin typeface="Inter SemiBold"/>
              <a:cs typeface="Inter SemiBold"/>
            </a:endParaRPr>
          </a:p>
          <a:p>
            <a:pPr marL="13505">
              <a:spcBef>
                <a:spcPts val="1430"/>
              </a:spcBef>
            </a:pP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64825">
              <a:lnSpc>
                <a:spcPts val="1999"/>
              </a:lnSpc>
              <a:spcBef>
                <a:spcPts val="37"/>
              </a:spcBef>
            </a:pP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1992)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tilrettela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endParaRPr sz="1489">
              <a:latin typeface="Inter"/>
              <a:cs typeface="Inte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861122" y="3068423"/>
            <a:ext cx="4678287" cy="1021245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masjonsbrosjyre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sjektene.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nord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praktboken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861121" y="4363528"/>
            <a:ext cx="3065737" cy="244166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endParaRPr sz="1489">
              <a:latin typeface="Inter"/>
              <a:cs typeface="Inte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861122" y="5097419"/>
            <a:ext cx="4443968" cy="520440"/>
          </a:xfrm>
          <a:prstGeom prst="rect">
            <a:avLst/>
          </a:prstGeom>
        </p:spPr>
        <p:txBody>
          <a:bodyPr vert="horz" wrap="square" lIns="0" tIns="56048" rIns="0" bIns="0" rtlCol="0">
            <a:spAutoFit/>
          </a:bodyPr>
          <a:lstStyle/>
          <a:p>
            <a:pPr marL="13505">
              <a:spcBef>
                <a:spcPts val="441"/>
              </a:spcBef>
            </a:pP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Mer plass til</a:t>
            </a:r>
            <a:r>
              <a:rPr sz="1382" b="1" spc="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bildetekst ved behov</a:t>
            </a:r>
            <a:r>
              <a:rPr sz="1382" b="1" spc="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82" b="1" dirty="0">
                <a:solidFill>
                  <a:srgbClr val="231F20"/>
                </a:solidFill>
                <a:latin typeface="Inter SemiBold"/>
                <a:cs typeface="Inter SemiBold"/>
              </a:rPr>
              <a:t>under </a:t>
            </a:r>
            <a:r>
              <a:rPr sz="1382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82">
              <a:latin typeface="Inter SemiBold"/>
              <a:cs typeface="Inter SemiBold"/>
            </a:endParaRPr>
          </a:p>
          <a:p>
            <a:pPr marL="13505">
              <a:spcBef>
                <a:spcPts val="340"/>
              </a:spcBef>
            </a:pPr>
            <a:r>
              <a:rPr sz="1382" spc="-11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82" spc="-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82" dirty="0">
                <a:solidFill>
                  <a:srgbClr val="231F20"/>
                </a:solidFill>
                <a:latin typeface="Inter"/>
                <a:cs typeface="Inter"/>
              </a:rPr>
              <a:t>her må være</a:t>
            </a:r>
            <a:r>
              <a:rPr sz="1382" spc="-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82" dirty="0">
                <a:solidFill>
                  <a:srgbClr val="231F20"/>
                </a:solidFill>
                <a:latin typeface="Inter"/>
                <a:cs typeface="Inter"/>
              </a:rPr>
              <a:t>på </a:t>
            </a:r>
            <a:r>
              <a:rPr sz="1382" spc="-11" dirty="0">
                <a:solidFill>
                  <a:srgbClr val="231F20"/>
                </a:solidFill>
                <a:latin typeface="Inter"/>
                <a:cs typeface="Inter"/>
              </a:rPr>
              <a:t>norsk.</a:t>
            </a:r>
            <a:endParaRPr sz="1382">
              <a:latin typeface="Inter"/>
              <a:cs typeface="Inter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11447024" y="502655"/>
            <a:ext cx="7651518" cy="1243725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pc="-160" dirty="0"/>
              <a:t>Hovedoverskrift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769175" y="2227122"/>
            <a:ext cx="3732231" cy="628695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3988" spc="-160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3988" spc="-27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endParaRPr sz="3988">
              <a:latin typeface="Infini"/>
              <a:cs typeface="Infin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769176" y="6384172"/>
            <a:ext cx="4787006" cy="3655293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3988" spc="-11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3988" spc="-138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3988" spc="-11" dirty="0">
                <a:solidFill>
                  <a:srgbClr val="636466"/>
                </a:solidFill>
                <a:latin typeface="Infini"/>
                <a:cs typeface="Infini"/>
              </a:rPr>
              <a:t>samisk</a:t>
            </a:r>
            <a:endParaRPr sz="3988">
              <a:latin typeface="Infini"/>
              <a:cs typeface="Infini"/>
            </a:endParaRPr>
          </a:p>
          <a:p>
            <a:pPr marL="30387" marR="5402">
              <a:lnSpc>
                <a:spcPct val="115199"/>
              </a:lnSpc>
              <a:spcBef>
                <a:spcPts val="1680"/>
              </a:spcBef>
            </a:pP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9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viser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historie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Norge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8">
              <a:latin typeface="Inter SemiBold"/>
              <a:cs typeface="Inter SemiBold"/>
            </a:endParaRPr>
          </a:p>
          <a:p>
            <a:pPr marL="30387">
              <a:spcBef>
                <a:spcPts val="1430"/>
              </a:spcBef>
            </a:pP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30387" marR="64825">
              <a:lnSpc>
                <a:spcPts val="1999"/>
              </a:lnSpc>
              <a:spcBef>
                <a:spcPts val="37"/>
              </a:spcBef>
            </a:pP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1992)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tilrettela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endParaRPr sz="1489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69176" y="10541224"/>
            <a:ext cx="4787006" cy="3655293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3988" spc="-11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3988" spc="-138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3988" spc="-11" dirty="0">
                <a:solidFill>
                  <a:srgbClr val="636466"/>
                </a:solidFill>
                <a:latin typeface="Infini"/>
                <a:cs typeface="Infini"/>
              </a:rPr>
              <a:t>engelsk</a:t>
            </a:r>
            <a:endParaRPr sz="3988">
              <a:latin typeface="Infini"/>
              <a:cs typeface="Infini"/>
            </a:endParaRPr>
          </a:p>
          <a:p>
            <a:pPr marL="30387" marR="5402">
              <a:lnSpc>
                <a:spcPct val="115199"/>
              </a:lnSpc>
              <a:spcBef>
                <a:spcPts val="1680"/>
              </a:spcBef>
            </a:pP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9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viser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historie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Norge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8">
              <a:latin typeface="Inter SemiBold"/>
              <a:cs typeface="Inter SemiBold"/>
            </a:endParaRPr>
          </a:p>
          <a:p>
            <a:pPr marL="30387">
              <a:spcBef>
                <a:spcPts val="1430"/>
              </a:spcBef>
            </a:pP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30387" marR="64825">
              <a:lnSpc>
                <a:spcPts val="1999"/>
              </a:lnSpc>
              <a:spcBef>
                <a:spcPts val="37"/>
              </a:spcBef>
            </a:pP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1992)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tilrettela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endParaRPr sz="1489">
              <a:latin typeface="Inter"/>
              <a:cs typeface="Inter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01432" y="-25"/>
            <a:ext cx="6478564" cy="15116649"/>
          </a:xfrm>
          <a:custGeom>
            <a:avLst/>
            <a:gdLst/>
            <a:ahLst/>
            <a:cxnLst/>
            <a:rect l="l" t="t" r="r" b="b"/>
            <a:pathLst>
              <a:path w="6092190" h="14215110">
                <a:moveTo>
                  <a:pt x="6092147" y="0"/>
                </a:moveTo>
                <a:lnTo>
                  <a:pt x="0" y="0"/>
                </a:lnTo>
                <a:lnTo>
                  <a:pt x="0" y="14215025"/>
                </a:lnTo>
                <a:lnTo>
                  <a:pt x="6092147" y="14215025"/>
                </a:lnTo>
                <a:lnTo>
                  <a:pt x="6092147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17505" y="5149678"/>
            <a:ext cx="2168975" cy="1535977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249846" marR="241742" algn="ctr">
              <a:lnSpc>
                <a:spcPct val="110600"/>
              </a:lnSpc>
              <a:spcBef>
                <a:spcPts val="106"/>
              </a:spcBef>
            </a:pP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1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8">
              <a:latin typeface="Inter SemiBold"/>
              <a:cs typeface="Inter SemiBold"/>
            </a:endParaRPr>
          </a:p>
          <a:p>
            <a:pPr marL="13505" marR="5402" algn="ctr">
              <a:lnSpc>
                <a:spcPct val="110600"/>
              </a:lnSpc>
            </a:pP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2085" y="13106545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542233">
              <a:spcBef>
                <a:spcPts val="1030"/>
              </a:spcBef>
            </a:pPr>
            <a:r>
              <a:rPr sz="1010" spc="-11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2085" y="13715142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655001">
              <a:spcBef>
                <a:spcPts val="1030"/>
              </a:spcBef>
            </a:pPr>
            <a:r>
              <a:rPr sz="1010" spc="-11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07757" y="14378431"/>
            <a:ext cx="76373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1ECC7963-191F-4CC0-A73A-87AE2A0B4E74}"/>
</file>

<file path=customXml/itemProps2.xml><?xml version="1.0" encoding="utf-8"?>
<ds:datastoreItem xmlns:ds="http://schemas.openxmlformats.org/officeDocument/2006/customXml" ds:itemID="{C19A53D2-7FC5-4106-B1EB-B524948015D8}"/>
</file>

<file path=customXml/itemProps3.xml><?xml version="1.0" encoding="utf-8"?>
<ds:datastoreItem xmlns:ds="http://schemas.openxmlformats.org/officeDocument/2006/customXml" ds:itemID="{D747C59E-25A1-42C1-B756-F664F440BC61}"/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389</Words>
  <Application>Microsoft Office PowerPoint</Application>
  <PresentationFormat>Egendefinert</PresentationFormat>
  <Paragraphs>32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2026-06-23T14:06:17Z</dcterms:created>
  <dcterms:modified xsi:type="dcterms:W3CDTF">2026-06-23T14:07:18Z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