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3784600" cy="5334000"/>
  <p:notesSz cx="3784600" cy="533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viewProps" Target="viewProps.xml"/><Relationship Id="rId7" Type="http://schemas.openxmlformats.org/officeDocument/2006/relationships/customXml" Target="../customXml/item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5" Type="http://schemas.openxmlformats.org/officeDocument/2006/relationships/tableStyles" Target="tableStyles.xml"/><Relationship Id="rId4" Type="http://schemas.openxmlformats.org/officeDocument/2006/relationships/presProps" Target="pres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3845" y="1653540"/>
            <a:ext cx="3216910" cy="1120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67690" y="2987040"/>
            <a:ext cx="2649220" cy="1333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Inter"/>
                <a:cs typeface="Inter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Inter"/>
                <a:cs typeface="Inter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89230" y="1226820"/>
            <a:ext cx="1646301" cy="3520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949069" y="1226820"/>
            <a:ext cx="1646301" cy="3520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06469" y="151671"/>
            <a:ext cx="1807845" cy="889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37299" y="1321023"/>
            <a:ext cx="2185670" cy="368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Inter"/>
                <a:cs typeface="Inter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86764" y="4960620"/>
            <a:ext cx="1211072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89230" y="4960620"/>
            <a:ext cx="870458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2724912" y="4960620"/>
            <a:ext cx="870458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3975">
              <a:lnSpc>
                <a:spcPct val="125000"/>
              </a:lnSpc>
              <a:spcBef>
                <a:spcPts val="100"/>
              </a:spcBef>
            </a:pPr>
            <a:r>
              <a:rPr dirty="0" spc="-40"/>
              <a:t>Fotefar</a:t>
            </a:r>
            <a:r>
              <a:rPr dirty="0" spc="-45"/>
              <a:t> </a:t>
            </a:r>
            <a:r>
              <a:rPr dirty="0" spc="-10"/>
              <a:t>mot</a:t>
            </a:r>
            <a:r>
              <a:rPr dirty="0" spc="-65"/>
              <a:t> </a:t>
            </a:r>
            <a:r>
              <a:rPr dirty="0" spc="-20"/>
              <a:t>nord</a:t>
            </a:r>
            <a:r>
              <a:rPr dirty="0" spc="-55"/>
              <a:t> </a:t>
            </a:r>
            <a:r>
              <a:rPr dirty="0"/>
              <a:t>er</a:t>
            </a:r>
            <a:r>
              <a:rPr dirty="0" spc="-55"/>
              <a:t> </a:t>
            </a:r>
            <a:r>
              <a:rPr dirty="0"/>
              <a:t>en</a:t>
            </a:r>
            <a:r>
              <a:rPr dirty="0" spc="-55"/>
              <a:t> </a:t>
            </a:r>
            <a:r>
              <a:rPr dirty="0" spc="-20"/>
              <a:t>vei-viser</a:t>
            </a:r>
            <a:r>
              <a:rPr dirty="0" spc="-35"/>
              <a:t> </a:t>
            </a:r>
            <a:r>
              <a:rPr dirty="0"/>
              <a:t>i</a:t>
            </a:r>
            <a:r>
              <a:rPr dirty="0" spc="-30"/>
              <a:t> </a:t>
            </a:r>
            <a:r>
              <a:rPr dirty="0" spc="-25"/>
              <a:t>historia</a:t>
            </a:r>
            <a:r>
              <a:rPr dirty="0" spc="-35"/>
              <a:t> </a:t>
            </a:r>
            <a:r>
              <a:rPr dirty="0"/>
              <a:t>i</a:t>
            </a:r>
            <a:r>
              <a:rPr dirty="0" spc="-30"/>
              <a:t> </a:t>
            </a:r>
            <a:r>
              <a:rPr dirty="0" spc="-35"/>
              <a:t>Nord-</a:t>
            </a:r>
            <a:r>
              <a:rPr dirty="0" spc="-10"/>
              <a:t>Norge</a:t>
            </a:r>
            <a:r>
              <a:rPr dirty="0" spc="500"/>
              <a:t> </a:t>
            </a:r>
            <a:r>
              <a:rPr dirty="0"/>
              <a:t>og</a:t>
            </a:r>
            <a:r>
              <a:rPr dirty="0" spc="-35"/>
              <a:t> </a:t>
            </a:r>
            <a:r>
              <a:rPr dirty="0" spc="-25"/>
              <a:t>Namdalen.</a:t>
            </a:r>
            <a:r>
              <a:rPr dirty="0" spc="-35"/>
              <a:t> </a:t>
            </a:r>
            <a:r>
              <a:rPr dirty="0"/>
              <a:t>På</a:t>
            </a:r>
            <a:r>
              <a:rPr dirty="0" spc="-35"/>
              <a:t> </a:t>
            </a:r>
            <a:r>
              <a:rPr dirty="0" spc="-40"/>
              <a:t>1990-</a:t>
            </a:r>
            <a:r>
              <a:rPr dirty="0" spc="-10"/>
              <a:t>tallet </a:t>
            </a:r>
            <a:r>
              <a:rPr dirty="0" spc="-30"/>
              <a:t>valgte</a:t>
            </a:r>
            <a:r>
              <a:rPr dirty="0" spc="-40"/>
              <a:t> hver </a:t>
            </a:r>
            <a:r>
              <a:rPr dirty="0" spc="-25"/>
              <a:t>kommune</a:t>
            </a:r>
            <a:r>
              <a:rPr dirty="0" spc="-40"/>
              <a:t> </a:t>
            </a:r>
            <a:r>
              <a:rPr dirty="0"/>
              <a:t>i</a:t>
            </a:r>
            <a:r>
              <a:rPr dirty="0" spc="-40"/>
              <a:t> </a:t>
            </a:r>
            <a:r>
              <a:rPr dirty="0" spc="-10"/>
              <a:t>lands-</a:t>
            </a:r>
            <a:r>
              <a:rPr dirty="0" spc="-20"/>
              <a:t>delen</a:t>
            </a:r>
            <a:r>
              <a:rPr dirty="0" spc="-35"/>
              <a:t> </a:t>
            </a:r>
            <a:r>
              <a:rPr dirty="0" spc="-10"/>
              <a:t>ett</a:t>
            </a:r>
            <a:r>
              <a:rPr dirty="0" spc="-30"/>
              <a:t> kulturminne</a:t>
            </a:r>
            <a:r>
              <a:rPr dirty="0" spc="-35"/>
              <a:t> </a:t>
            </a:r>
            <a:r>
              <a:rPr dirty="0" spc="-30"/>
              <a:t>(Fotefar) </a:t>
            </a:r>
            <a:r>
              <a:rPr dirty="0" spc="-10"/>
              <a:t>som</a:t>
            </a:r>
            <a:r>
              <a:rPr dirty="0" spc="-40"/>
              <a:t> </a:t>
            </a:r>
            <a:r>
              <a:rPr dirty="0" spc="-25"/>
              <a:t>bidrag</a:t>
            </a:r>
            <a:r>
              <a:rPr dirty="0" spc="-40"/>
              <a:t> </a:t>
            </a:r>
            <a:r>
              <a:rPr dirty="0" spc="-10"/>
              <a:t>til</a:t>
            </a:r>
            <a:r>
              <a:rPr dirty="0" spc="-40"/>
              <a:t> </a:t>
            </a:r>
            <a:r>
              <a:rPr dirty="0" spc="-30"/>
              <a:t>prosjektet.</a:t>
            </a:r>
            <a:r>
              <a:rPr dirty="0" spc="-40"/>
              <a:t> </a:t>
            </a:r>
            <a:r>
              <a:rPr dirty="0" spc="-25"/>
              <a:t>Til </a:t>
            </a:r>
            <a:r>
              <a:rPr dirty="0" spc="-20"/>
              <a:t>sammen</a:t>
            </a:r>
            <a:r>
              <a:rPr dirty="0" spc="-55"/>
              <a:t> </a:t>
            </a:r>
            <a:r>
              <a:rPr dirty="0" spc="-10"/>
              <a:t>gir</a:t>
            </a:r>
            <a:r>
              <a:rPr dirty="0" spc="-55"/>
              <a:t> </a:t>
            </a:r>
            <a:r>
              <a:rPr dirty="0" spc="-20"/>
              <a:t>disse</a:t>
            </a:r>
            <a:r>
              <a:rPr dirty="0" spc="-50"/>
              <a:t> </a:t>
            </a:r>
            <a:r>
              <a:rPr dirty="0" spc="-10"/>
              <a:t>et</a:t>
            </a:r>
            <a:r>
              <a:rPr dirty="0" spc="-55"/>
              <a:t> </a:t>
            </a:r>
            <a:r>
              <a:rPr dirty="0" spc="-20"/>
              <a:t>bredt</a:t>
            </a:r>
          </a:p>
          <a:p>
            <a:pPr marL="12700" marR="5080">
              <a:lnSpc>
                <a:spcPct val="125000"/>
              </a:lnSpc>
            </a:pPr>
            <a:r>
              <a:rPr dirty="0" spc="-20"/>
              <a:t>bilde</a:t>
            </a:r>
            <a:r>
              <a:rPr dirty="0" spc="-40"/>
              <a:t> </a:t>
            </a:r>
            <a:r>
              <a:rPr dirty="0" spc="-10"/>
              <a:t>av</a:t>
            </a:r>
            <a:r>
              <a:rPr dirty="0" spc="-35"/>
              <a:t> </a:t>
            </a:r>
            <a:r>
              <a:rPr dirty="0" spc="-30"/>
              <a:t>landsdelens</a:t>
            </a:r>
            <a:r>
              <a:rPr dirty="0" spc="-35"/>
              <a:t> </a:t>
            </a:r>
            <a:r>
              <a:rPr dirty="0" spc="-25"/>
              <a:t>folk,</a:t>
            </a:r>
            <a:r>
              <a:rPr dirty="0" spc="-35"/>
              <a:t> </a:t>
            </a:r>
            <a:r>
              <a:rPr dirty="0" spc="-20"/>
              <a:t>natur </a:t>
            </a:r>
            <a:r>
              <a:rPr dirty="0"/>
              <a:t>og</a:t>
            </a:r>
            <a:r>
              <a:rPr dirty="0" spc="-40"/>
              <a:t> </a:t>
            </a:r>
            <a:r>
              <a:rPr dirty="0" spc="-30"/>
              <a:t>virksomhet</a:t>
            </a:r>
            <a:r>
              <a:rPr dirty="0" spc="-40"/>
              <a:t> </a:t>
            </a:r>
            <a:r>
              <a:rPr dirty="0" spc="-20"/>
              <a:t>gjennom</a:t>
            </a:r>
            <a:r>
              <a:rPr dirty="0" spc="-40"/>
              <a:t> </a:t>
            </a:r>
            <a:r>
              <a:rPr dirty="0" spc="-10"/>
              <a:t>10</a:t>
            </a:r>
            <a:r>
              <a:rPr dirty="0" spc="-40"/>
              <a:t> </a:t>
            </a:r>
            <a:r>
              <a:rPr dirty="0" spc="-25"/>
              <a:t>000 </a:t>
            </a:r>
            <a:r>
              <a:rPr dirty="0" spc="-45"/>
              <a:t>år.</a:t>
            </a:r>
            <a:r>
              <a:rPr dirty="0" spc="-40"/>
              <a:t> </a:t>
            </a:r>
            <a:r>
              <a:rPr dirty="0"/>
              <a:t>Nå</a:t>
            </a:r>
            <a:r>
              <a:rPr dirty="0" spc="-35"/>
              <a:t> </a:t>
            </a:r>
            <a:r>
              <a:rPr dirty="0" spc="-25"/>
              <a:t>samarbeider</a:t>
            </a:r>
            <a:r>
              <a:rPr dirty="0" spc="-35"/>
              <a:t> </a:t>
            </a:r>
            <a:r>
              <a:rPr dirty="0" spc="-20"/>
              <a:t>Sametinget </a:t>
            </a:r>
            <a:r>
              <a:rPr dirty="0"/>
              <a:t>og</a:t>
            </a:r>
            <a:r>
              <a:rPr dirty="0" spc="-35"/>
              <a:t> </a:t>
            </a:r>
            <a:r>
              <a:rPr dirty="0" spc="-30"/>
              <a:t>fylkeskommunene</a:t>
            </a:r>
            <a:r>
              <a:rPr dirty="0" spc="-35"/>
              <a:t> </a:t>
            </a:r>
            <a:r>
              <a:rPr dirty="0" spc="-10"/>
              <a:t>Trøn-</a:t>
            </a:r>
            <a:r>
              <a:rPr dirty="0" spc="-25"/>
              <a:t>delag,</a:t>
            </a:r>
            <a:r>
              <a:rPr dirty="0" spc="-45"/>
              <a:t> </a:t>
            </a:r>
            <a:r>
              <a:rPr dirty="0" spc="-25"/>
              <a:t>Nordland</a:t>
            </a:r>
            <a:r>
              <a:rPr dirty="0" spc="-40"/>
              <a:t> </a:t>
            </a:r>
            <a:r>
              <a:rPr dirty="0"/>
              <a:t>og</a:t>
            </a:r>
            <a:r>
              <a:rPr dirty="0" spc="-40"/>
              <a:t> </a:t>
            </a:r>
            <a:r>
              <a:rPr dirty="0" spc="-45"/>
              <a:t>Troms</a:t>
            </a:r>
            <a:r>
              <a:rPr dirty="0" spc="-40"/>
              <a:t> </a:t>
            </a:r>
            <a:r>
              <a:rPr dirty="0" spc="-25"/>
              <a:t>og Finnmark</a:t>
            </a:r>
            <a:r>
              <a:rPr dirty="0" spc="-30"/>
              <a:t> </a:t>
            </a:r>
            <a:r>
              <a:rPr dirty="0"/>
              <a:t>om</a:t>
            </a:r>
            <a:r>
              <a:rPr dirty="0" spc="-25"/>
              <a:t> </a:t>
            </a:r>
            <a:r>
              <a:rPr dirty="0" spc="-30"/>
              <a:t>revitalisering</a:t>
            </a:r>
            <a:r>
              <a:rPr dirty="0" spc="-25"/>
              <a:t> av </a:t>
            </a:r>
            <a:r>
              <a:rPr dirty="0" spc="-30"/>
              <a:t>prosjektet</a:t>
            </a:r>
            <a:r>
              <a:rPr dirty="0" spc="-45"/>
              <a:t> </a:t>
            </a:r>
            <a:r>
              <a:rPr dirty="0" spc="-10"/>
              <a:t>med</a:t>
            </a:r>
            <a:r>
              <a:rPr dirty="0" spc="-45"/>
              <a:t> </a:t>
            </a:r>
            <a:r>
              <a:rPr dirty="0" spc="-25"/>
              <a:t>støtte</a:t>
            </a:r>
            <a:r>
              <a:rPr dirty="0" spc="-45"/>
              <a:t> </a:t>
            </a:r>
            <a:r>
              <a:rPr dirty="0" spc="-20"/>
              <a:t>fra</a:t>
            </a:r>
            <a:r>
              <a:rPr dirty="0" spc="-45"/>
              <a:t> </a:t>
            </a:r>
            <a:r>
              <a:rPr dirty="0" spc="-20"/>
              <a:t>Riks-</a:t>
            </a:r>
            <a:r>
              <a:rPr dirty="0" spc="-30"/>
              <a:t>antikvaren.</a:t>
            </a:r>
            <a:r>
              <a:rPr dirty="0" spc="-35"/>
              <a:t> </a:t>
            </a:r>
            <a:r>
              <a:rPr dirty="0" spc="-30"/>
              <a:t>Fra </a:t>
            </a:r>
            <a:r>
              <a:rPr dirty="0" spc="-35"/>
              <a:t>2024 </a:t>
            </a:r>
            <a:r>
              <a:rPr dirty="0" spc="-10"/>
              <a:t>til</a:t>
            </a:r>
            <a:r>
              <a:rPr dirty="0" spc="-30"/>
              <a:t> </a:t>
            </a:r>
            <a:r>
              <a:rPr dirty="0" spc="-20"/>
              <a:t>2027 </a:t>
            </a:r>
            <a:r>
              <a:rPr dirty="0" spc="-10"/>
              <a:t>har</a:t>
            </a:r>
            <a:r>
              <a:rPr dirty="0" spc="-60"/>
              <a:t> </a:t>
            </a:r>
            <a:r>
              <a:rPr dirty="0"/>
              <a:t>vi</a:t>
            </a:r>
            <a:r>
              <a:rPr dirty="0" spc="-60"/>
              <a:t> </a:t>
            </a:r>
            <a:r>
              <a:rPr dirty="0" spc="-20"/>
              <a:t>også</a:t>
            </a:r>
            <a:r>
              <a:rPr dirty="0" spc="-55"/>
              <a:t> </a:t>
            </a:r>
            <a:r>
              <a:rPr dirty="0" spc="-25"/>
              <a:t>støtte</a:t>
            </a:r>
            <a:r>
              <a:rPr dirty="0" spc="-60"/>
              <a:t> </a:t>
            </a:r>
            <a:r>
              <a:rPr dirty="0" spc="-25"/>
              <a:t>fra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8580" rIns="0" bIns="0" rtlCol="0" vert="horz">
            <a:spAutoFit/>
          </a:bodyPr>
          <a:lstStyle/>
          <a:p>
            <a:pPr marL="12700" marR="5080">
              <a:lnSpc>
                <a:spcPts val="3200"/>
              </a:lnSpc>
              <a:spcBef>
                <a:spcPts val="540"/>
              </a:spcBef>
            </a:pPr>
            <a:r>
              <a:rPr dirty="0" spc="-10"/>
              <a:t>Overskrift Objekt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080135" cy="5328285"/>
            <a:chOff x="0" y="0"/>
            <a:chExt cx="1080135" cy="532828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080135" cy="5328285"/>
            </a:xfrm>
            <a:custGeom>
              <a:avLst/>
              <a:gdLst/>
              <a:ahLst/>
              <a:cxnLst/>
              <a:rect l="l" t="t" r="r" b="b"/>
              <a:pathLst>
                <a:path w="1080135" h="5328285">
                  <a:moveTo>
                    <a:pt x="1079995" y="0"/>
                  </a:moveTo>
                  <a:lnTo>
                    <a:pt x="0" y="0"/>
                  </a:lnTo>
                  <a:lnTo>
                    <a:pt x="0" y="5328005"/>
                  </a:lnTo>
                  <a:lnTo>
                    <a:pt x="1079995" y="5328005"/>
                  </a:lnTo>
                  <a:lnTo>
                    <a:pt x="1079995" y="0"/>
                  </a:lnTo>
                  <a:close/>
                </a:path>
              </a:pathLst>
            </a:custGeom>
            <a:solidFill>
              <a:srgbClr val="C4DF9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577" y="176413"/>
              <a:ext cx="737886" cy="93797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89902" y="4505007"/>
              <a:ext cx="121285" cy="500380"/>
            </a:xfrm>
            <a:custGeom>
              <a:avLst/>
              <a:gdLst/>
              <a:ahLst/>
              <a:cxnLst/>
              <a:rect l="l" t="t" r="r" b="b"/>
              <a:pathLst>
                <a:path w="121284" h="500379">
                  <a:moveTo>
                    <a:pt x="17246" y="137985"/>
                  </a:moveTo>
                  <a:lnTo>
                    <a:pt x="0" y="137985"/>
                  </a:lnTo>
                  <a:lnTo>
                    <a:pt x="0" y="155232"/>
                  </a:lnTo>
                  <a:lnTo>
                    <a:pt x="17246" y="155232"/>
                  </a:lnTo>
                  <a:lnTo>
                    <a:pt x="17246" y="137985"/>
                  </a:lnTo>
                  <a:close/>
                </a:path>
                <a:path w="121284" h="500379">
                  <a:moveTo>
                    <a:pt x="34493" y="241477"/>
                  </a:moveTo>
                  <a:lnTo>
                    <a:pt x="17246" y="241477"/>
                  </a:lnTo>
                  <a:lnTo>
                    <a:pt x="17246" y="275971"/>
                  </a:lnTo>
                  <a:lnTo>
                    <a:pt x="34493" y="275971"/>
                  </a:lnTo>
                  <a:lnTo>
                    <a:pt x="34493" y="241477"/>
                  </a:lnTo>
                  <a:close/>
                </a:path>
                <a:path w="121284" h="500379">
                  <a:moveTo>
                    <a:pt x="51739" y="172491"/>
                  </a:moveTo>
                  <a:lnTo>
                    <a:pt x="34493" y="172491"/>
                  </a:lnTo>
                  <a:lnTo>
                    <a:pt x="34493" y="155244"/>
                  </a:lnTo>
                  <a:lnTo>
                    <a:pt x="17246" y="155244"/>
                  </a:lnTo>
                  <a:lnTo>
                    <a:pt x="17246" y="172491"/>
                  </a:lnTo>
                  <a:lnTo>
                    <a:pt x="0" y="172491"/>
                  </a:lnTo>
                  <a:lnTo>
                    <a:pt x="0" y="224231"/>
                  </a:lnTo>
                  <a:lnTo>
                    <a:pt x="17246" y="224231"/>
                  </a:lnTo>
                  <a:lnTo>
                    <a:pt x="17246" y="189738"/>
                  </a:lnTo>
                  <a:lnTo>
                    <a:pt x="34493" y="189738"/>
                  </a:lnTo>
                  <a:lnTo>
                    <a:pt x="51739" y="189738"/>
                  </a:lnTo>
                  <a:lnTo>
                    <a:pt x="51739" y="172491"/>
                  </a:lnTo>
                  <a:close/>
                </a:path>
                <a:path w="121284" h="500379">
                  <a:moveTo>
                    <a:pt x="68986" y="327723"/>
                  </a:moveTo>
                  <a:lnTo>
                    <a:pt x="51739" y="327723"/>
                  </a:lnTo>
                  <a:lnTo>
                    <a:pt x="34493" y="327723"/>
                  </a:lnTo>
                  <a:lnTo>
                    <a:pt x="34493" y="310476"/>
                  </a:lnTo>
                  <a:lnTo>
                    <a:pt x="17246" y="310476"/>
                  </a:lnTo>
                  <a:lnTo>
                    <a:pt x="17246" y="293230"/>
                  </a:lnTo>
                  <a:lnTo>
                    <a:pt x="0" y="293230"/>
                  </a:lnTo>
                  <a:lnTo>
                    <a:pt x="0" y="362229"/>
                  </a:lnTo>
                  <a:lnTo>
                    <a:pt x="17246" y="362229"/>
                  </a:lnTo>
                  <a:lnTo>
                    <a:pt x="34493" y="362216"/>
                  </a:lnTo>
                  <a:lnTo>
                    <a:pt x="51739" y="362216"/>
                  </a:lnTo>
                  <a:lnTo>
                    <a:pt x="68986" y="362216"/>
                  </a:lnTo>
                  <a:lnTo>
                    <a:pt x="68986" y="327723"/>
                  </a:lnTo>
                  <a:close/>
                </a:path>
                <a:path w="121284" h="500379">
                  <a:moveTo>
                    <a:pt x="86233" y="413969"/>
                  </a:moveTo>
                  <a:lnTo>
                    <a:pt x="68986" y="413969"/>
                  </a:lnTo>
                  <a:lnTo>
                    <a:pt x="51739" y="413969"/>
                  </a:lnTo>
                  <a:lnTo>
                    <a:pt x="34493" y="413969"/>
                  </a:lnTo>
                  <a:lnTo>
                    <a:pt x="34493" y="465709"/>
                  </a:lnTo>
                  <a:lnTo>
                    <a:pt x="51739" y="465709"/>
                  </a:lnTo>
                  <a:lnTo>
                    <a:pt x="68986" y="465709"/>
                  </a:lnTo>
                  <a:lnTo>
                    <a:pt x="86233" y="465709"/>
                  </a:lnTo>
                  <a:lnTo>
                    <a:pt x="86233" y="413969"/>
                  </a:lnTo>
                  <a:close/>
                </a:path>
                <a:path w="121284" h="500379">
                  <a:moveTo>
                    <a:pt x="86233" y="34505"/>
                  </a:moveTo>
                  <a:lnTo>
                    <a:pt x="68986" y="34505"/>
                  </a:lnTo>
                  <a:lnTo>
                    <a:pt x="51739" y="34505"/>
                  </a:lnTo>
                  <a:lnTo>
                    <a:pt x="34493" y="34505"/>
                  </a:lnTo>
                  <a:lnTo>
                    <a:pt x="34493" y="68999"/>
                  </a:lnTo>
                  <a:lnTo>
                    <a:pt x="34493" y="86245"/>
                  </a:lnTo>
                  <a:lnTo>
                    <a:pt x="51739" y="86245"/>
                  </a:lnTo>
                  <a:lnTo>
                    <a:pt x="68986" y="86245"/>
                  </a:lnTo>
                  <a:lnTo>
                    <a:pt x="86233" y="86245"/>
                  </a:lnTo>
                  <a:lnTo>
                    <a:pt x="86233" y="68999"/>
                  </a:lnTo>
                  <a:lnTo>
                    <a:pt x="86233" y="34505"/>
                  </a:lnTo>
                  <a:close/>
                </a:path>
                <a:path w="121284" h="500379">
                  <a:moveTo>
                    <a:pt x="103479" y="379463"/>
                  </a:moveTo>
                  <a:lnTo>
                    <a:pt x="103479" y="379463"/>
                  </a:lnTo>
                  <a:lnTo>
                    <a:pt x="0" y="379463"/>
                  </a:lnTo>
                  <a:lnTo>
                    <a:pt x="0" y="500202"/>
                  </a:lnTo>
                  <a:lnTo>
                    <a:pt x="17246" y="500202"/>
                  </a:lnTo>
                  <a:lnTo>
                    <a:pt x="34493" y="500214"/>
                  </a:lnTo>
                  <a:lnTo>
                    <a:pt x="51739" y="500214"/>
                  </a:lnTo>
                  <a:lnTo>
                    <a:pt x="68986" y="500214"/>
                  </a:lnTo>
                  <a:lnTo>
                    <a:pt x="86233" y="500214"/>
                  </a:lnTo>
                  <a:lnTo>
                    <a:pt x="103479" y="500214"/>
                  </a:lnTo>
                  <a:lnTo>
                    <a:pt x="103479" y="482955"/>
                  </a:lnTo>
                  <a:lnTo>
                    <a:pt x="17246" y="482955"/>
                  </a:lnTo>
                  <a:lnTo>
                    <a:pt x="17246" y="396709"/>
                  </a:lnTo>
                  <a:lnTo>
                    <a:pt x="103479" y="396709"/>
                  </a:lnTo>
                  <a:lnTo>
                    <a:pt x="103479" y="379463"/>
                  </a:lnTo>
                  <a:close/>
                </a:path>
                <a:path w="121284" h="500379">
                  <a:moveTo>
                    <a:pt x="103479" y="310476"/>
                  </a:moveTo>
                  <a:lnTo>
                    <a:pt x="86233" y="310476"/>
                  </a:lnTo>
                  <a:lnTo>
                    <a:pt x="68986" y="310476"/>
                  </a:lnTo>
                  <a:lnTo>
                    <a:pt x="68986" y="327723"/>
                  </a:lnTo>
                  <a:lnTo>
                    <a:pt x="86233" y="327723"/>
                  </a:lnTo>
                  <a:lnTo>
                    <a:pt x="86233" y="344970"/>
                  </a:lnTo>
                  <a:lnTo>
                    <a:pt x="103479" y="344970"/>
                  </a:lnTo>
                  <a:lnTo>
                    <a:pt x="103479" y="310476"/>
                  </a:lnTo>
                  <a:close/>
                </a:path>
                <a:path w="121284" h="500379">
                  <a:moveTo>
                    <a:pt x="103479" y="275983"/>
                  </a:moveTo>
                  <a:lnTo>
                    <a:pt x="86233" y="275983"/>
                  </a:lnTo>
                  <a:lnTo>
                    <a:pt x="86233" y="293230"/>
                  </a:lnTo>
                  <a:lnTo>
                    <a:pt x="103479" y="293230"/>
                  </a:lnTo>
                  <a:lnTo>
                    <a:pt x="103479" y="275983"/>
                  </a:lnTo>
                  <a:close/>
                </a:path>
                <a:path w="121284" h="500379">
                  <a:moveTo>
                    <a:pt x="103479" y="137985"/>
                  </a:moveTo>
                  <a:lnTo>
                    <a:pt x="86233" y="137985"/>
                  </a:lnTo>
                  <a:lnTo>
                    <a:pt x="68986" y="137985"/>
                  </a:lnTo>
                  <a:lnTo>
                    <a:pt x="51739" y="137985"/>
                  </a:lnTo>
                  <a:lnTo>
                    <a:pt x="51739" y="155232"/>
                  </a:lnTo>
                  <a:lnTo>
                    <a:pt x="68986" y="155232"/>
                  </a:lnTo>
                  <a:lnTo>
                    <a:pt x="86233" y="155232"/>
                  </a:lnTo>
                  <a:lnTo>
                    <a:pt x="86233" y="172491"/>
                  </a:lnTo>
                  <a:lnTo>
                    <a:pt x="68986" y="172491"/>
                  </a:lnTo>
                  <a:lnTo>
                    <a:pt x="68986" y="206984"/>
                  </a:lnTo>
                  <a:lnTo>
                    <a:pt x="51739" y="206984"/>
                  </a:lnTo>
                  <a:lnTo>
                    <a:pt x="34493" y="206984"/>
                  </a:lnTo>
                  <a:lnTo>
                    <a:pt x="34493" y="241477"/>
                  </a:lnTo>
                  <a:lnTo>
                    <a:pt x="51739" y="241477"/>
                  </a:lnTo>
                  <a:lnTo>
                    <a:pt x="51739" y="275983"/>
                  </a:lnTo>
                  <a:lnTo>
                    <a:pt x="34493" y="275983"/>
                  </a:lnTo>
                  <a:lnTo>
                    <a:pt x="34493" y="310476"/>
                  </a:lnTo>
                  <a:lnTo>
                    <a:pt x="51739" y="310476"/>
                  </a:lnTo>
                  <a:lnTo>
                    <a:pt x="68986" y="310476"/>
                  </a:lnTo>
                  <a:lnTo>
                    <a:pt x="68986" y="258749"/>
                  </a:lnTo>
                  <a:lnTo>
                    <a:pt x="86233" y="258749"/>
                  </a:lnTo>
                  <a:lnTo>
                    <a:pt x="86233" y="241477"/>
                  </a:lnTo>
                  <a:lnTo>
                    <a:pt x="103479" y="241477"/>
                  </a:lnTo>
                  <a:lnTo>
                    <a:pt x="103479" y="137985"/>
                  </a:lnTo>
                  <a:close/>
                </a:path>
                <a:path w="121284" h="500379">
                  <a:moveTo>
                    <a:pt x="103479" y="0"/>
                  </a:moveTo>
                  <a:lnTo>
                    <a:pt x="103479" y="0"/>
                  </a:lnTo>
                  <a:lnTo>
                    <a:pt x="0" y="0"/>
                  </a:lnTo>
                  <a:lnTo>
                    <a:pt x="0" y="34505"/>
                  </a:lnTo>
                  <a:lnTo>
                    <a:pt x="0" y="68999"/>
                  </a:lnTo>
                  <a:lnTo>
                    <a:pt x="0" y="120738"/>
                  </a:lnTo>
                  <a:lnTo>
                    <a:pt x="17246" y="120738"/>
                  </a:lnTo>
                  <a:lnTo>
                    <a:pt x="103479" y="120738"/>
                  </a:lnTo>
                  <a:lnTo>
                    <a:pt x="103479" y="103492"/>
                  </a:lnTo>
                  <a:lnTo>
                    <a:pt x="17246" y="103492"/>
                  </a:lnTo>
                  <a:lnTo>
                    <a:pt x="17246" y="68999"/>
                  </a:lnTo>
                  <a:lnTo>
                    <a:pt x="17246" y="34505"/>
                  </a:lnTo>
                  <a:lnTo>
                    <a:pt x="17246" y="17246"/>
                  </a:lnTo>
                  <a:lnTo>
                    <a:pt x="34493" y="17246"/>
                  </a:lnTo>
                  <a:lnTo>
                    <a:pt x="51739" y="17246"/>
                  </a:lnTo>
                  <a:lnTo>
                    <a:pt x="68986" y="17246"/>
                  </a:lnTo>
                  <a:lnTo>
                    <a:pt x="86233" y="17246"/>
                  </a:lnTo>
                  <a:lnTo>
                    <a:pt x="103479" y="17246"/>
                  </a:lnTo>
                  <a:lnTo>
                    <a:pt x="103479" y="0"/>
                  </a:lnTo>
                  <a:close/>
                </a:path>
                <a:path w="121284" h="500379">
                  <a:moveTo>
                    <a:pt x="120726" y="0"/>
                  </a:moveTo>
                  <a:lnTo>
                    <a:pt x="103492" y="0"/>
                  </a:lnTo>
                  <a:lnTo>
                    <a:pt x="103492" y="34505"/>
                  </a:lnTo>
                  <a:lnTo>
                    <a:pt x="120726" y="34505"/>
                  </a:lnTo>
                  <a:lnTo>
                    <a:pt x="12072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02018" y="4539513"/>
              <a:ext cx="0" cy="466090"/>
            </a:xfrm>
            <a:custGeom>
              <a:avLst/>
              <a:gdLst/>
              <a:ahLst/>
              <a:cxnLst/>
              <a:rect l="l" t="t" r="r" b="b"/>
              <a:pathLst>
                <a:path w="0" h="466089">
                  <a:moveTo>
                    <a:pt x="0" y="0"/>
                  </a:moveTo>
                  <a:lnTo>
                    <a:pt x="0" y="465696"/>
                  </a:lnTo>
                </a:path>
              </a:pathLst>
            </a:custGeom>
            <a:ln w="17246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10641" y="4505007"/>
              <a:ext cx="172720" cy="500380"/>
            </a:xfrm>
            <a:custGeom>
              <a:avLst/>
              <a:gdLst/>
              <a:ahLst/>
              <a:cxnLst/>
              <a:rect l="l" t="t" r="r" b="b"/>
              <a:pathLst>
                <a:path w="172720" h="500379">
                  <a:moveTo>
                    <a:pt x="34493" y="172491"/>
                  </a:moveTo>
                  <a:lnTo>
                    <a:pt x="17246" y="172491"/>
                  </a:lnTo>
                  <a:lnTo>
                    <a:pt x="17246" y="189738"/>
                  </a:lnTo>
                  <a:lnTo>
                    <a:pt x="34493" y="189738"/>
                  </a:lnTo>
                  <a:lnTo>
                    <a:pt x="34493" y="172491"/>
                  </a:lnTo>
                  <a:close/>
                </a:path>
                <a:path w="172720" h="500379">
                  <a:moveTo>
                    <a:pt x="34493" y="103492"/>
                  </a:moveTo>
                  <a:lnTo>
                    <a:pt x="17246" y="103492"/>
                  </a:lnTo>
                  <a:lnTo>
                    <a:pt x="17246" y="120738"/>
                  </a:lnTo>
                  <a:lnTo>
                    <a:pt x="34493" y="120738"/>
                  </a:lnTo>
                  <a:lnTo>
                    <a:pt x="34493" y="103492"/>
                  </a:lnTo>
                  <a:close/>
                </a:path>
                <a:path w="172720" h="500379">
                  <a:moveTo>
                    <a:pt x="34493" y="0"/>
                  </a:moveTo>
                  <a:lnTo>
                    <a:pt x="17246" y="0"/>
                  </a:lnTo>
                  <a:lnTo>
                    <a:pt x="17246" y="34505"/>
                  </a:lnTo>
                  <a:lnTo>
                    <a:pt x="17246" y="51752"/>
                  </a:lnTo>
                  <a:lnTo>
                    <a:pt x="34493" y="51752"/>
                  </a:lnTo>
                  <a:lnTo>
                    <a:pt x="34493" y="34505"/>
                  </a:lnTo>
                  <a:lnTo>
                    <a:pt x="34493" y="0"/>
                  </a:lnTo>
                  <a:close/>
                </a:path>
                <a:path w="172720" h="500379">
                  <a:moveTo>
                    <a:pt x="51727" y="482955"/>
                  </a:moveTo>
                  <a:lnTo>
                    <a:pt x="34493" y="482955"/>
                  </a:lnTo>
                  <a:lnTo>
                    <a:pt x="17246" y="482955"/>
                  </a:lnTo>
                  <a:lnTo>
                    <a:pt x="17246" y="500214"/>
                  </a:lnTo>
                  <a:lnTo>
                    <a:pt x="34493" y="500214"/>
                  </a:lnTo>
                  <a:lnTo>
                    <a:pt x="51727" y="500214"/>
                  </a:lnTo>
                  <a:lnTo>
                    <a:pt x="51727" y="482955"/>
                  </a:lnTo>
                  <a:close/>
                </a:path>
                <a:path w="172720" h="500379">
                  <a:moveTo>
                    <a:pt x="51727" y="448462"/>
                  </a:moveTo>
                  <a:lnTo>
                    <a:pt x="34493" y="448462"/>
                  </a:lnTo>
                  <a:lnTo>
                    <a:pt x="34493" y="465709"/>
                  </a:lnTo>
                  <a:lnTo>
                    <a:pt x="51727" y="465709"/>
                  </a:lnTo>
                  <a:lnTo>
                    <a:pt x="51727" y="448462"/>
                  </a:lnTo>
                  <a:close/>
                </a:path>
                <a:path w="172720" h="500379">
                  <a:moveTo>
                    <a:pt x="51727" y="344970"/>
                  </a:moveTo>
                  <a:lnTo>
                    <a:pt x="34493" y="344970"/>
                  </a:lnTo>
                  <a:lnTo>
                    <a:pt x="17246" y="344970"/>
                  </a:lnTo>
                  <a:lnTo>
                    <a:pt x="0" y="344970"/>
                  </a:lnTo>
                  <a:lnTo>
                    <a:pt x="0" y="362216"/>
                  </a:lnTo>
                  <a:lnTo>
                    <a:pt x="17246" y="362216"/>
                  </a:lnTo>
                  <a:lnTo>
                    <a:pt x="17246" y="448462"/>
                  </a:lnTo>
                  <a:lnTo>
                    <a:pt x="34493" y="448462"/>
                  </a:lnTo>
                  <a:lnTo>
                    <a:pt x="34493" y="396709"/>
                  </a:lnTo>
                  <a:lnTo>
                    <a:pt x="51727" y="396709"/>
                  </a:lnTo>
                  <a:lnTo>
                    <a:pt x="51727" y="379463"/>
                  </a:lnTo>
                  <a:lnTo>
                    <a:pt x="34493" y="379463"/>
                  </a:lnTo>
                  <a:lnTo>
                    <a:pt x="34493" y="362216"/>
                  </a:lnTo>
                  <a:lnTo>
                    <a:pt x="51727" y="362216"/>
                  </a:lnTo>
                  <a:lnTo>
                    <a:pt x="51727" y="344970"/>
                  </a:lnTo>
                  <a:close/>
                </a:path>
                <a:path w="172720" h="500379">
                  <a:moveTo>
                    <a:pt x="51727" y="258724"/>
                  </a:moveTo>
                  <a:lnTo>
                    <a:pt x="34493" y="258724"/>
                  </a:lnTo>
                  <a:lnTo>
                    <a:pt x="17246" y="258724"/>
                  </a:lnTo>
                  <a:lnTo>
                    <a:pt x="17246" y="310476"/>
                  </a:lnTo>
                  <a:lnTo>
                    <a:pt x="0" y="310476"/>
                  </a:lnTo>
                  <a:lnTo>
                    <a:pt x="0" y="327723"/>
                  </a:lnTo>
                  <a:lnTo>
                    <a:pt x="17246" y="327723"/>
                  </a:lnTo>
                  <a:lnTo>
                    <a:pt x="34493" y="327723"/>
                  </a:lnTo>
                  <a:lnTo>
                    <a:pt x="51727" y="327723"/>
                  </a:lnTo>
                  <a:lnTo>
                    <a:pt x="51727" y="310476"/>
                  </a:lnTo>
                  <a:lnTo>
                    <a:pt x="34493" y="310476"/>
                  </a:lnTo>
                  <a:lnTo>
                    <a:pt x="34493" y="275971"/>
                  </a:lnTo>
                  <a:lnTo>
                    <a:pt x="51727" y="275971"/>
                  </a:lnTo>
                  <a:lnTo>
                    <a:pt x="51727" y="258724"/>
                  </a:lnTo>
                  <a:close/>
                </a:path>
                <a:path w="172720" h="500379">
                  <a:moveTo>
                    <a:pt x="51727" y="224231"/>
                  </a:moveTo>
                  <a:lnTo>
                    <a:pt x="34493" y="224231"/>
                  </a:lnTo>
                  <a:lnTo>
                    <a:pt x="17246" y="224231"/>
                  </a:lnTo>
                  <a:lnTo>
                    <a:pt x="0" y="224231"/>
                  </a:lnTo>
                  <a:lnTo>
                    <a:pt x="0" y="241477"/>
                  </a:lnTo>
                  <a:lnTo>
                    <a:pt x="17246" y="241477"/>
                  </a:lnTo>
                  <a:lnTo>
                    <a:pt x="34493" y="241477"/>
                  </a:lnTo>
                  <a:lnTo>
                    <a:pt x="51727" y="241477"/>
                  </a:lnTo>
                  <a:lnTo>
                    <a:pt x="51727" y="224231"/>
                  </a:lnTo>
                  <a:close/>
                </a:path>
                <a:path w="172720" h="500379">
                  <a:moveTo>
                    <a:pt x="51727" y="189738"/>
                  </a:moveTo>
                  <a:lnTo>
                    <a:pt x="34493" y="189738"/>
                  </a:lnTo>
                  <a:lnTo>
                    <a:pt x="34493" y="206984"/>
                  </a:lnTo>
                  <a:lnTo>
                    <a:pt x="51727" y="206984"/>
                  </a:lnTo>
                  <a:lnTo>
                    <a:pt x="51727" y="189738"/>
                  </a:lnTo>
                  <a:close/>
                </a:path>
                <a:path w="172720" h="500379">
                  <a:moveTo>
                    <a:pt x="51727" y="120738"/>
                  </a:moveTo>
                  <a:lnTo>
                    <a:pt x="34493" y="120738"/>
                  </a:lnTo>
                  <a:lnTo>
                    <a:pt x="34493" y="137985"/>
                  </a:lnTo>
                  <a:lnTo>
                    <a:pt x="17246" y="137985"/>
                  </a:lnTo>
                  <a:lnTo>
                    <a:pt x="0" y="137985"/>
                  </a:lnTo>
                  <a:lnTo>
                    <a:pt x="0" y="155232"/>
                  </a:lnTo>
                  <a:lnTo>
                    <a:pt x="17246" y="155232"/>
                  </a:lnTo>
                  <a:lnTo>
                    <a:pt x="34493" y="155232"/>
                  </a:lnTo>
                  <a:lnTo>
                    <a:pt x="51727" y="155232"/>
                  </a:lnTo>
                  <a:lnTo>
                    <a:pt x="51727" y="120738"/>
                  </a:lnTo>
                  <a:close/>
                </a:path>
                <a:path w="172720" h="500379">
                  <a:moveTo>
                    <a:pt x="51727" y="51752"/>
                  </a:moveTo>
                  <a:lnTo>
                    <a:pt x="34493" y="51752"/>
                  </a:lnTo>
                  <a:lnTo>
                    <a:pt x="34493" y="68999"/>
                  </a:lnTo>
                  <a:lnTo>
                    <a:pt x="17246" y="68999"/>
                  </a:lnTo>
                  <a:lnTo>
                    <a:pt x="17246" y="86245"/>
                  </a:lnTo>
                  <a:lnTo>
                    <a:pt x="34493" y="86245"/>
                  </a:lnTo>
                  <a:lnTo>
                    <a:pt x="34493" y="103492"/>
                  </a:lnTo>
                  <a:lnTo>
                    <a:pt x="51727" y="103492"/>
                  </a:lnTo>
                  <a:lnTo>
                    <a:pt x="51727" y="68999"/>
                  </a:lnTo>
                  <a:lnTo>
                    <a:pt x="51727" y="51752"/>
                  </a:lnTo>
                  <a:close/>
                </a:path>
                <a:path w="172720" h="500379">
                  <a:moveTo>
                    <a:pt x="68986" y="448462"/>
                  </a:moveTo>
                  <a:lnTo>
                    <a:pt x="51739" y="448462"/>
                  </a:lnTo>
                  <a:lnTo>
                    <a:pt x="51739" y="500202"/>
                  </a:lnTo>
                  <a:lnTo>
                    <a:pt x="68986" y="500202"/>
                  </a:lnTo>
                  <a:lnTo>
                    <a:pt x="68986" y="448462"/>
                  </a:lnTo>
                  <a:close/>
                </a:path>
                <a:path w="172720" h="500379">
                  <a:moveTo>
                    <a:pt x="68986" y="34505"/>
                  </a:moveTo>
                  <a:lnTo>
                    <a:pt x="51739" y="34505"/>
                  </a:lnTo>
                  <a:lnTo>
                    <a:pt x="51739" y="68999"/>
                  </a:lnTo>
                  <a:lnTo>
                    <a:pt x="68986" y="68999"/>
                  </a:lnTo>
                  <a:lnTo>
                    <a:pt x="68986" y="34505"/>
                  </a:lnTo>
                  <a:close/>
                </a:path>
                <a:path w="172720" h="500379">
                  <a:moveTo>
                    <a:pt x="68986" y="0"/>
                  </a:moveTo>
                  <a:lnTo>
                    <a:pt x="51739" y="0"/>
                  </a:lnTo>
                  <a:lnTo>
                    <a:pt x="51739" y="17246"/>
                  </a:lnTo>
                  <a:lnTo>
                    <a:pt x="68986" y="17246"/>
                  </a:lnTo>
                  <a:lnTo>
                    <a:pt x="68986" y="0"/>
                  </a:lnTo>
                  <a:close/>
                </a:path>
                <a:path w="172720" h="500379">
                  <a:moveTo>
                    <a:pt x="86220" y="431215"/>
                  </a:moveTo>
                  <a:lnTo>
                    <a:pt x="68986" y="431215"/>
                  </a:lnTo>
                  <a:lnTo>
                    <a:pt x="68986" y="448462"/>
                  </a:lnTo>
                  <a:lnTo>
                    <a:pt x="86220" y="448462"/>
                  </a:lnTo>
                  <a:lnTo>
                    <a:pt x="86220" y="431215"/>
                  </a:lnTo>
                  <a:close/>
                </a:path>
                <a:path w="172720" h="500379">
                  <a:moveTo>
                    <a:pt x="86220" y="379463"/>
                  </a:moveTo>
                  <a:lnTo>
                    <a:pt x="68986" y="379463"/>
                  </a:lnTo>
                  <a:lnTo>
                    <a:pt x="51739" y="379463"/>
                  </a:lnTo>
                  <a:lnTo>
                    <a:pt x="51739" y="431203"/>
                  </a:lnTo>
                  <a:lnTo>
                    <a:pt x="68986" y="431203"/>
                  </a:lnTo>
                  <a:lnTo>
                    <a:pt x="68986" y="413956"/>
                  </a:lnTo>
                  <a:lnTo>
                    <a:pt x="86220" y="413956"/>
                  </a:lnTo>
                  <a:lnTo>
                    <a:pt x="86220" y="379463"/>
                  </a:lnTo>
                  <a:close/>
                </a:path>
                <a:path w="172720" h="500379">
                  <a:moveTo>
                    <a:pt x="86220" y="327723"/>
                  </a:moveTo>
                  <a:lnTo>
                    <a:pt x="68986" y="327723"/>
                  </a:lnTo>
                  <a:lnTo>
                    <a:pt x="51739" y="327723"/>
                  </a:lnTo>
                  <a:lnTo>
                    <a:pt x="51739" y="362216"/>
                  </a:lnTo>
                  <a:lnTo>
                    <a:pt x="68986" y="362216"/>
                  </a:lnTo>
                  <a:lnTo>
                    <a:pt x="86220" y="362216"/>
                  </a:lnTo>
                  <a:lnTo>
                    <a:pt x="86220" y="327723"/>
                  </a:lnTo>
                  <a:close/>
                </a:path>
                <a:path w="172720" h="500379">
                  <a:moveTo>
                    <a:pt x="86220" y="172491"/>
                  </a:moveTo>
                  <a:lnTo>
                    <a:pt x="68986" y="172491"/>
                  </a:lnTo>
                  <a:lnTo>
                    <a:pt x="68986" y="155244"/>
                  </a:lnTo>
                  <a:lnTo>
                    <a:pt x="51739" y="155244"/>
                  </a:lnTo>
                  <a:lnTo>
                    <a:pt x="51739" y="189738"/>
                  </a:lnTo>
                  <a:lnTo>
                    <a:pt x="68986" y="189738"/>
                  </a:lnTo>
                  <a:lnTo>
                    <a:pt x="68986" y="206984"/>
                  </a:lnTo>
                  <a:lnTo>
                    <a:pt x="51739" y="206984"/>
                  </a:lnTo>
                  <a:lnTo>
                    <a:pt x="51739" y="275983"/>
                  </a:lnTo>
                  <a:lnTo>
                    <a:pt x="68986" y="275983"/>
                  </a:lnTo>
                  <a:lnTo>
                    <a:pt x="68986" y="224231"/>
                  </a:lnTo>
                  <a:lnTo>
                    <a:pt x="86220" y="224231"/>
                  </a:lnTo>
                  <a:lnTo>
                    <a:pt x="86220" y="172491"/>
                  </a:lnTo>
                  <a:close/>
                </a:path>
                <a:path w="172720" h="500379">
                  <a:moveTo>
                    <a:pt x="86220" y="68999"/>
                  </a:moveTo>
                  <a:lnTo>
                    <a:pt x="68986" y="68999"/>
                  </a:lnTo>
                  <a:lnTo>
                    <a:pt x="68986" y="86245"/>
                  </a:lnTo>
                  <a:lnTo>
                    <a:pt x="51739" y="86245"/>
                  </a:lnTo>
                  <a:lnTo>
                    <a:pt x="51739" y="137985"/>
                  </a:lnTo>
                  <a:lnTo>
                    <a:pt x="68986" y="137985"/>
                  </a:lnTo>
                  <a:lnTo>
                    <a:pt x="68986" y="155232"/>
                  </a:lnTo>
                  <a:lnTo>
                    <a:pt x="86220" y="155232"/>
                  </a:lnTo>
                  <a:lnTo>
                    <a:pt x="86220" y="120738"/>
                  </a:lnTo>
                  <a:lnTo>
                    <a:pt x="68986" y="120738"/>
                  </a:lnTo>
                  <a:lnTo>
                    <a:pt x="68986" y="103492"/>
                  </a:lnTo>
                  <a:lnTo>
                    <a:pt x="86220" y="103492"/>
                  </a:lnTo>
                  <a:lnTo>
                    <a:pt x="86220" y="68999"/>
                  </a:lnTo>
                  <a:close/>
                </a:path>
                <a:path w="172720" h="500379">
                  <a:moveTo>
                    <a:pt x="86220" y="17259"/>
                  </a:moveTo>
                  <a:lnTo>
                    <a:pt x="68986" y="17259"/>
                  </a:lnTo>
                  <a:lnTo>
                    <a:pt x="68986" y="34505"/>
                  </a:lnTo>
                  <a:lnTo>
                    <a:pt x="86220" y="34505"/>
                  </a:lnTo>
                  <a:lnTo>
                    <a:pt x="86220" y="17259"/>
                  </a:lnTo>
                  <a:close/>
                </a:path>
                <a:path w="172720" h="500379">
                  <a:moveTo>
                    <a:pt x="120713" y="465709"/>
                  </a:moveTo>
                  <a:lnTo>
                    <a:pt x="103479" y="465709"/>
                  </a:lnTo>
                  <a:lnTo>
                    <a:pt x="103479" y="500214"/>
                  </a:lnTo>
                  <a:lnTo>
                    <a:pt x="120713" y="500214"/>
                  </a:lnTo>
                  <a:lnTo>
                    <a:pt x="120713" y="465709"/>
                  </a:lnTo>
                  <a:close/>
                </a:path>
                <a:path w="172720" h="500379">
                  <a:moveTo>
                    <a:pt x="120713" y="258724"/>
                  </a:moveTo>
                  <a:lnTo>
                    <a:pt x="103479" y="258724"/>
                  </a:lnTo>
                  <a:lnTo>
                    <a:pt x="86233" y="258724"/>
                  </a:lnTo>
                  <a:lnTo>
                    <a:pt x="86233" y="327723"/>
                  </a:lnTo>
                  <a:lnTo>
                    <a:pt x="103479" y="327723"/>
                  </a:lnTo>
                  <a:lnTo>
                    <a:pt x="103479" y="362216"/>
                  </a:lnTo>
                  <a:lnTo>
                    <a:pt x="86233" y="362216"/>
                  </a:lnTo>
                  <a:lnTo>
                    <a:pt x="86233" y="379463"/>
                  </a:lnTo>
                  <a:lnTo>
                    <a:pt x="103479" y="379463"/>
                  </a:lnTo>
                  <a:lnTo>
                    <a:pt x="103479" y="396709"/>
                  </a:lnTo>
                  <a:lnTo>
                    <a:pt x="86233" y="396709"/>
                  </a:lnTo>
                  <a:lnTo>
                    <a:pt x="86233" y="465709"/>
                  </a:lnTo>
                  <a:lnTo>
                    <a:pt x="103479" y="465709"/>
                  </a:lnTo>
                  <a:lnTo>
                    <a:pt x="103479" y="448462"/>
                  </a:lnTo>
                  <a:lnTo>
                    <a:pt x="120713" y="448462"/>
                  </a:lnTo>
                  <a:lnTo>
                    <a:pt x="120713" y="310476"/>
                  </a:lnTo>
                  <a:lnTo>
                    <a:pt x="103479" y="310476"/>
                  </a:lnTo>
                  <a:lnTo>
                    <a:pt x="103479" y="275971"/>
                  </a:lnTo>
                  <a:lnTo>
                    <a:pt x="120713" y="275971"/>
                  </a:lnTo>
                  <a:lnTo>
                    <a:pt x="120713" y="258724"/>
                  </a:lnTo>
                  <a:close/>
                </a:path>
                <a:path w="172720" h="500379">
                  <a:moveTo>
                    <a:pt x="120713" y="206984"/>
                  </a:moveTo>
                  <a:lnTo>
                    <a:pt x="103479" y="206984"/>
                  </a:lnTo>
                  <a:lnTo>
                    <a:pt x="86233" y="206984"/>
                  </a:lnTo>
                  <a:lnTo>
                    <a:pt x="86233" y="224231"/>
                  </a:lnTo>
                  <a:lnTo>
                    <a:pt x="103479" y="224231"/>
                  </a:lnTo>
                  <a:lnTo>
                    <a:pt x="120713" y="224231"/>
                  </a:lnTo>
                  <a:lnTo>
                    <a:pt x="120713" y="206984"/>
                  </a:lnTo>
                  <a:close/>
                </a:path>
                <a:path w="172720" h="500379">
                  <a:moveTo>
                    <a:pt x="120713" y="137985"/>
                  </a:moveTo>
                  <a:lnTo>
                    <a:pt x="103479" y="137985"/>
                  </a:lnTo>
                  <a:lnTo>
                    <a:pt x="86233" y="137985"/>
                  </a:lnTo>
                  <a:lnTo>
                    <a:pt x="86233" y="155232"/>
                  </a:lnTo>
                  <a:lnTo>
                    <a:pt x="103479" y="155232"/>
                  </a:lnTo>
                  <a:lnTo>
                    <a:pt x="120713" y="155232"/>
                  </a:lnTo>
                  <a:lnTo>
                    <a:pt x="120713" y="137985"/>
                  </a:lnTo>
                  <a:close/>
                </a:path>
                <a:path w="172720" h="500379">
                  <a:moveTo>
                    <a:pt x="120713" y="68999"/>
                  </a:moveTo>
                  <a:lnTo>
                    <a:pt x="103479" y="68999"/>
                  </a:lnTo>
                  <a:lnTo>
                    <a:pt x="103479" y="86245"/>
                  </a:lnTo>
                  <a:lnTo>
                    <a:pt x="86233" y="86245"/>
                  </a:lnTo>
                  <a:lnTo>
                    <a:pt x="86233" y="120738"/>
                  </a:lnTo>
                  <a:lnTo>
                    <a:pt x="103479" y="120738"/>
                  </a:lnTo>
                  <a:lnTo>
                    <a:pt x="103479" y="103492"/>
                  </a:lnTo>
                  <a:lnTo>
                    <a:pt x="120713" y="103492"/>
                  </a:lnTo>
                  <a:lnTo>
                    <a:pt x="120713" y="68999"/>
                  </a:lnTo>
                  <a:close/>
                </a:path>
                <a:path w="172720" h="500379">
                  <a:moveTo>
                    <a:pt x="120713" y="34505"/>
                  </a:moveTo>
                  <a:lnTo>
                    <a:pt x="103479" y="34505"/>
                  </a:lnTo>
                  <a:lnTo>
                    <a:pt x="103479" y="0"/>
                  </a:lnTo>
                  <a:lnTo>
                    <a:pt x="86233" y="0"/>
                  </a:lnTo>
                  <a:lnTo>
                    <a:pt x="86233" y="34505"/>
                  </a:lnTo>
                  <a:lnTo>
                    <a:pt x="86233" y="51752"/>
                  </a:lnTo>
                  <a:lnTo>
                    <a:pt x="103479" y="51752"/>
                  </a:lnTo>
                  <a:lnTo>
                    <a:pt x="120713" y="51752"/>
                  </a:lnTo>
                  <a:lnTo>
                    <a:pt x="120713" y="34505"/>
                  </a:lnTo>
                  <a:close/>
                </a:path>
                <a:path w="172720" h="500379">
                  <a:moveTo>
                    <a:pt x="137985" y="0"/>
                  </a:moveTo>
                  <a:lnTo>
                    <a:pt x="120738" y="0"/>
                  </a:lnTo>
                  <a:lnTo>
                    <a:pt x="120738" y="17246"/>
                  </a:lnTo>
                  <a:lnTo>
                    <a:pt x="137985" y="17246"/>
                  </a:lnTo>
                  <a:lnTo>
                    <a:pt x="137985" y="0"/>
                  </a:lnTo>
                  <a:close/>
                </a:path>
                <a:path w="172720" h="500379">
                  <a:moveTo>
                    <a:pt x="155219" y="482955"/>
                  </a:moveTo>
                  <a:lnTo>
                    <a:pt x="137985" y="482955"/>
                  </a:lnTo>
                  <a:lnTo>
                    <a:pt x="120738" y="482955"/>
                  </a:lnTo>
                  <a:lnTo>
                    <a:pt x="120738" y="500214"/>
                  </a:lnTo>
                  <a:lnTo>
                    <a:pt x="137985" y="500214"/>
                  </a:lnTo>
                  <a:lnTo>
                    <a:pt x="155219" y="500214"/>
                  </a:lnTo>
                  <a:lnTo>
                    <a:pt x="155219" y="482955"/>
                  </a:lnTo>
                  <a:close/>
                </a:path>
                <a:path w="172720" h="500379">
                  <a:moveTo>
                    <a:pt x="155219" y="293230"/>
                  </a:moveTo>
                  <a:lnTo>
                    <a:pt x="137985" y="293230"/>
                  </a:lnTo>
                  <a:lnTo>
                    <a:pt x="137985" y="310476"/>
                  </a:lnTo>
                  <a:lnTo>
                    <a:pt x="120738" y="310476"/>
                  </a:lnTo>
                  <a:lnTo>
                    <a:pt x="120738" y="327723"/>
                  </a:lnTo>
                  <a:lnTo>
                    <a:pt x="137985" y="327723"/>
                  </a:lnTo>
                  <a:lnTo>
                    <a:pt x="137985" y="431215"/>
                  </a:lnTo>
                  <a:lnTo>
                    <a:pt x="120738" y="431215"/>
                  </a:lnTo>
                  <a:lnTo>
                    <a:pt x="120738" y="448462"/>
                  </a:lnTo>
                  <a:lnTo>
                    <a:pt x="137985" y="448462"/>
                  </a:lnTo>
                  <a:lnTo>
                    <a:pt x="137985" y="465709"/>
                  </a:lnTo>
                  <a:lnTo>
                    <a:pt x="155219" y="465709"/>
                  </a:lnTo>
                  <a:lnTo>
                    <a:pt x="155219" y="293230"/>
                  </a:lnTo>
                  <a:close/>
                </a:path>
                <a:path w="172720" h="500379">
                  <a:moveTo>
                    <a:pt x="155219" y="34505"/>
                  </a:moveTo>
                  <a:lnTo>
                    <a:pt x="137985" y="34505"/>
                  </a:lnTo>
                  <a:lnTo>
                    <a:pt x="120738" y="34505"/>
                  </a:lnTo>
                  <a:lnTo>
                    <a:pt x="120738" y="68999"/>
                  </a:lnTo>
                  <a:lnTo>
                    <a:pt x="120738" y="224231"/>
                  </a:lnTo>
                  <a:lnTo>
                    <a:pt x="137985" y="224231"/>
                  </a:lnTo>
                  <a:lnTo>
                    <a:pt x="137985" y="241477"/>
                  </a:lnTo>
                  <a:lnTo>
                    <a:pt x="120738" y="241477"/>
                  </a:lnTo>
                  <a:lnTo>
                    <a:pt x="120738" y="275971"/>
                  </a:lnTo>
                  <a:lnTo>
                    <a:pt x="137985" y="275971"/>
                  </a:lnTo>
                  <a:lnTo>
                    <a:pt x="155219" y="275983"/>
                  </a:lnTo>
                  <a:lnTo>
                    <a:pt x="155219" y="155244"/>
                  </a:lnTo>
                  <a:lnTo>
                    <a:pt x="137985" y="155244"/>
                  </a:lnTo>
                  <a:lnTo>
                    <a:pt x="137985" y="137985"/>
                  </a:lnTo>
                  <a:lnTo>
                    <a:pt x="155219" y="137985"/>
                  </a:lnTo>
                  <a:lnTo>
                    <a:pt x="155219" y="120738"/>
                  </a:lnTo>
                  <a:lnTo>
                    <a:pt x="137985" y="120738"/>
                  </a:lnTo>
                  <a:lnTo>
                    <a:pt x="137985" y="68999"/>
                  </a:lnTo>
                  <a:lnTo>
                    <a:pt x="155219" y="68999"/>
                  </a:lnTo>
                  <a:lnTo>
                    <a:pt x="155219" y="34505"/>
                  </a:lnTo>
                  <a:close/>
                </a:path>
                <a:path w="172720" h="500379">
                  <a:moveTo>
                    <a:pt x="172478" y="103492"/>
                  </a:moveTo>
                  <a:lnTo>
                    <a:pt x="155232" y="103492"/>
                  </a:lnTo>
                  <a:lnTo>
                    <a:pt x="155232" y="155232"/>
                  </a:lnTo>
                  <a:lnTo>
                    <a:pt x="172478" y="155232"/>
                  </a:lnTo>
                  <a:lnTo>
                    <a:pt x="172478" y="103492"/>
                  </a:lnTo>
                  <a:close/>
                </a:path>
                <a:path w="172720" h="500379">
                  <a:moveTo>
                    <a:pt x="172478" y="51752"/>
                  </a:moveTo>
                  <a:lnTo>
                    <a:pt x="155232" y="51752"/>
                  </a:lnTo>
                  <a:lnTo>
                    <a:pt x="155232" y="68999"/>
                  </a:lnTo>
                  <a:lnTo>
                    <a:pt x="155232" y="86245"/>
                  </a:lnTo>
                  <a:lnTo>
                    <a:pt x="172478" y="86245"/>
                  </a:lnTo>
                  <a:lnTo>
                    <a:pt x="172478" y="68999"/>
                  </a:lnTo>
                  <a:lnTo>
                    <a:pt x="172478" y="51752"/>
                  </a:lnTo>
                  <a:close/>
                </a:path>
                <a:path w="172720" h="500379">
                  <a:moveTo>
                    <a:pt x="172478" y="0"/>
                  </a:moveTo>
                  <a:lnTo>
                    <a:pt x="155232" y="0"/>
                  </a:lnTo>
                  <a:lnTo>
                    <a:pt x="155232" y="34505"/>
                  </a:lnTo>
                  <a:lnTo>
                    <a:pt x="172478" y="34505"/>
                  </a:lnTo>
                  <a:lnTo>
                    <a:pt x="17247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65873" y="4505007"/>
              <a:ext cx="172720" cy="500380"/>
            </a:xfrm>
            <a:custGeom>
              <a:avLst/>
              <a:gdLst/>
              <a:ahLst/>
              <a:cxnLst/>
              <a:rect l="l" t="t" r="r" b="b"/>
              <a:pathLst>
                <a:path w="172720" h="500379">
                  <a:moveTo>
                    <a:pt x="17246" y="431215"/>
                  </a:moveTo>
                  <a:lnTo>
                    <a:pt x="0" y="431215"/>
                  </a:lnTo>
                  <a:lnTo>
                    <a:pt x="0" y="448462"/>
                  </a:lnTo>
                  <a:lnTo>
                    <a:pt x="17246" y="448462"/>
                  </a:lnTo>
                  <a:lnTo>
                    <a:pt x="17246" y="431215"/>
                  </a:lnTo>
                  <a:close/>
                </a:path>
                <a:path w="172720" h="500379">
                  <a:moveTo>
                    <a:pt x="34480" y="448462"/>
                  </a:moveTo>
                  <a:lnTo>
                    <a:pt x="17246" y="448462"/>
                  </a:lnTo>
                  <a:lnTo>
                    <a:pt x="17246" y="465709"/>
                  </a:lnTo>
                  <a:lnTo>
                    <a:pt x="34480" y="465709"/>
                  </a:lnTo>
                  <a:lnTo>
                    <a:pt x="34480" y="448462"/>
                  </a:lnTo>
                  <a:close/>
                </a:path>
                <a:path w="172720" h="500379">
                  <a:moveTo>
                    <a:pt x="34480" y="379463"/>
                  </a:moveTo>
                  <a:lnTo>
                    <a:pt x="17246" y="379463"/>
                  </a:lnTo>
                  <a:lnTo>
                    <a:pt x="0" y="379463"/>
                  </a:lnTo>
                  <a:lnTo>
                    <a:pt x="0" y="413956"/>
                  </a:lnTo>
                  <a:lnTo>
                    <a:pt x="17246" y="413956"/>
                  </a:lnTo>
                  <a:lnTo>
                    <a:pt x="34480" y="413956"/>
                  </a:lnTo>
                  <a:lnTo>
                    <a:pt x="34480" y="379463"/>
                  </a:lnTo>
                  <a:close/>
                </a:path>
                <a:path w="172720" h="500379">
                  <a:moveTo>
                    <a:pt x="34480" y="344970"/>
                  </a:moveTo>
                  <a:lnTo>
                    <a:pt x="17246" y="344970"/>
                  </a:lnTo>
                  <a:lnTo>
                    <a:pt x="17246" y="362216"/>
                  </a:lnTo>
                  <a:lnTo>
                    <a:pt x="34480" y="362216"/>
                  </a:lnTo>
                  <a:lnTo>
                    <a:pt x="34480" y="344970"/>
                  </a:lnTo>
                  <a:close/>
                </a:path>
                <a:path w="172720" h="500379">
                  <a:moveTo>
                    <a:pt x="34480" y="293230"/>
                  </a:moveTo>
                  <a:lnTo>
                    <a:pt x="17246" y="293230"/>
                  </a:lnTo>
                  <a:lnTo>
                    <a:pt x="0" y="293230"/>
                  </a:lnTo>
                  <a:lnTo>
                    <a:pt x="0" y="310476"/>
                  </a:lnTo>
                  <a:lnTo>
                    <a:pt x="17246" y="310476"/>
                  </a:lnTo>
                  <a:lnTo>
                    <a:pt x="17246" y="327723"/>
                  </a:lnTo>
                  <a:lnTo>
                    <a:pt x="34480" y="327723"/>
                  </a:lnTo>
                  <a:lnTo>
                    <a:pt x="34480" y="293230"/>
                  </a:lnTo>
                  <a:close/>
                </a:path>
                <a:path w="172720" h="500379">
                  <a:moveTo>
                    <a:pt x="34480" y="189738"/>
                  </a:moveTo>
                  <a:lnTo>
                    <a:pt x="17246" y="189738"/>
                  </a:lnTo>
                  <a:lnTo>
                    <a:pt x="17246" y="172491"/>
                  </a:lnTo>
                  <a:lnTo>
                    <a:pt x="0" y="172491"/>
                  </a:lnTo>
                  <a:lnTo>
                    <a:pt x="0" y="258749"/>
                  </a:lnTo>
                  <a:lnTo>
                    <a:pt x="17246" y="258749"/>
                  </a:lnTo>
                  <a:lnTo>
                    <a:pt x="34480" y="258724"/>
                  </a:lnTo>
                  <a:lnTo>
                    <a:pt x="34480" y="241477"/>
                  </a:lnTo>
                  <a:lnTo>
                    <a:pt x="17246" y="241477"/>
                  </a:lnTo>
                  <a:lnTo>
                    <a:pt x="17246" y="206984"/>
                  </a:lnTo>
                  <a:lnTo>
                    <a:pt x="34480" y="206984"/>
                  </a:lnTo>
                  <a:lnTo>
                    <a:pt x="34480" y="189738"/>
                  </a:lnTo>
                  <a:close/>
                </a:path>
                <a:path w="172720" h="500379">
                  <a:moveTo>
                    <a:pt x="34480" y="137985"/>
                  </a:moveTo>
                  <a:lnTo>
                    <a:pt x="17246" y="137985"/>
                  </a:lnTo>
                  <a:lnTo>
                    <a:pt x="17246" y="103492"/>
                  </a:lnTo>
                  <a:lnTo>
                    <a:pt x="0" y="103492"/>
                  </a:lnTo>
                  <a:lnTo>
                    <a:pt x="0" y="155232"/>
                  </a:lnTo>
                  <a:lnTo>
                    <a:pt x="17246" y="155232"/>
                  </a:lnTo>
                  <a:lnTo>
                    <a:pt x="17246" y="172478"/>
                  </a:lnTo>
                  <a:lnTo>
                    <a:pt x="34480" y="172478"/>
                  </a:lnTo>
                  <a:lnTo>
                    <a:pt x="34480" y="137985"/>
                  </a:lnTo>
                  <a:close/>
                </a:path>
                <a:path w="172720" h="500379">
                  <a:moveTo>
                    <a:pt x="34480" y="51752"/>
                  </a:moveTo>
                  <a:lnTo>
                    <a:pt x="17246" y="51752"/>
                  </a:lnTo>
                  <a:lnTo>
                    <a:pt x="17246" y="68999"/>
                  </a:lnTo>
                  <a:lnTo>
                    <a:pt x="17246" y="86245"/>
                  </a:lnTo>
                  <a:lnTo>
                    <a:pt x="34480" y="86245"/>
                  </a:lnTo>
                  <a:lnTo>
                    <a:pt x="34480" y="68999"/>
                  </a:lnTo>
                  <a:lnTo>
                    <a:pt x="34480" y="51752"/>
                  </a:lnTo>
                  <a:close/>
                </a:path>
                <a:path w="172720" h="500379">
                  <a:moveTo>
                    <a:pt x="34480" y="17259"/>
                  </a:moveTo>
                  <a:lnTo>
                    <a:pt x="17246" y="17259"/>
                  </a:lnTo>
                  <a:lnTo>
                    <a:pt x="17246" y="34505"/>
                  </a:lnTo>
                  <a:lnTo>
                    <a:pt x="34480" y="34505"/>
                  </a:lnTo>
                  <a:lnTo>
                    <a:pt x="34480" y="17259"/>
                  </a:lnTo>
                  <a:close/>
                </a:path>
                <a:path w="172720" h="500379">
                  <a:moveTo>
                    <a:pt x="51739" y="448462"/>
                  </a:moveTo>
                  <a:lnTo>
                    <a:pt x="34493" y="448462"/>
                  </a:lnTo>
                  <a:lnTo>
                    <a:pt x="34493" y="482955"/>
                  </a:lnTo>
                  <a:lnTo>
                    <a:pt x="51739" y="482955"/>
                  </a:lnTo>
                  <a:lnTo>
                    <a:pt x="51739" y="448462"/>
                  </a:lnTo>
                  <a:close/>
                </a:path>
                <a:path w="172720" h="500379">
                  <a:moveTo>
                    <a:pt x="51739" y="103492"/>
                  </a:moveTo>
                  <a:lnTo>
                    <a:pt x="34493" y="103492"/>
                  </a:lnTo>
                  <a:lnTo>
                    <a:pt x="34493" y="120738"/>
                  </a:lnTo>
                  <a:lnTo>
                    <a:pt x="51739" y="120738"/>
                  </a:lnTo>
                  <a:lnTo>
                    <a:pt x="51739" y="103492"/>
                  </a:lnTo>
                  <a:close/>
                </a:path>
                <a:path w="172720" h="500379">
                  <a:moveTo>
                    <a:pt x="51739" y="0"/>
                  </a:moveTo>
                  <a:lnTo>
                    <a:pt x="34493" y="0"/>
                  </a:lnTo>
                  <a:lnTo>
                    <a:pt x="34493" y="17246"/>
                  </a:lnTo>
                  <a:lnTo>
                    <a:pt x="51739" y="17246"/>
                  </a:lnTo>
                  <a:lnTo>
                    <a:pt x="51739" y="0"/>
                  </a:lnTo>
                  <a:close/>
                </a:path>
                <a:path w="172720" h="500379">
                  <a:moveTo>
                    <a:pt x="68986" y="68999"/>
                  </a:moveTo>
                  <a:lnTo>
                    <a:pt x="51739" y="68999"/>
                  </a:lnTo>
                  <a:lnTo>
                    <a:pt x="51739" y="86245"/>
                  </a:lnTo>
                  <a:lnTo>
                    <a:pt x="68986" y="86245"/>
                  </a:lnTo>
                  <a:lnTo>
                    <a:pt x="68986" y="68999"/>
                  </a:lnTo>
                  <a:close/>
                </a:path>
                <a:path w="172720" h="500379">
                  <a:moveTo>
                    <a:pt x="86220" y="482955"/>
                  </a:moveTo>
                  <a:lnTo>
                    <a:pt x="68986" y="482955"/>
                  </a:lnTo>
                  <a:lnTo>
                    <a:pt x="51739" y="482955"/>
                  </a:lnTo>
                  <a:lnTo>
                    <a:pt x="51739" y="500214"/>
                  </a:lnTo>
                  <a:lnTo>
                    <a:pt x="68986" y="500214"/>
                  </a:lnTo>
                  <a:lnTo>
                    <a:pt x="86220" y="500214"/>
                  </a:lnTo>
                  <a:lnTo>
                    <a:pt x="86220" y="482955"/>
                  </a:lnTo>
                  <a:close/>
                </a:path>
                <a:path w="172720" h="500379">
                  <a:moveTo>
                    <a:pt x="86220" y="448462"/>
                  </a:moveTo>
                  <a:lnTo>
                    <a:pt x="68986" y="448462"/>
                  </a:lnTo>
                  <a:lnTo>
                    <a:pt x="68986" y="465709"/>
                  </a:lnTo>
                  <a:lnTo>
                    <a:pt x="86220" y="465709"/>
                  </a:lnTo>
                  <a:lnTo>
                    <a:pt x="86220" y="448462"/>
                  </a:lnTo>
                  <a:close/>
                </a:path>
                <a:path w="172720" h="500379">
                  <a:moveTo>
                    <a:pt x="86220" y="275983"/>
                  </a:moveTo>
                  <a:lnTo>
                    <a:pt x="68986" y="275983"/>
                  </a:lnTo>
                  <a:lnTo>
                    <a:pt x="68986" y="241477"/>
                  </a:lnTo>
                  <a:lnTo>
                    <a:pt x="51739" y="241477"/>
                  </a:lnTo>
                  <a:lnTo>
                    <a:pt x="34493" y="241477"/>
                  </a:lnTo>
                  <a:lnTo>
                    <a:pt x="34493" y="275971"/>
                  </a:lnTo>
                  <a:lnTo>
                    <a:pt x="51739" y="275971"/>
                  </a:lnTo>
                  <a:lnTo>
                    <a:pt x="51739" y="293230"/>
                  </a:lnTo>
                  <a:lnTo>
                    <a:pt x="34493" y="293230"/>
                  </a:lnTo>
                  <a:lnTo>
                    <a:pt x="34493" y="310476"/>
                  </a:lnTo>
                  <a:lnTo>
                    <a:pt x="51739" y="310476"/>
                  </a:lnTo>
                  <a:lnTo>
                    <a:pt x="51739" y="327723"/>
                  </a:lnTo>
                  <a:lnTo>
                    <a:pt x="34493" y="327723"/>
                  </a:lnTo>
                  <a:lnTo>
                    <a:pt x="34493" y="344970"/>
                  </a:lnTo>
                  <a:lnTo>
                    <a:pt x="51739" y="344970"/>
                  </a:lnTo>
                  <a:lnTo>
                    <a:pt x="51739" y="379463"/>
                  </a:lnTo>
                  <a:lnTo>
                    <a:pt x="34493" y="379463"/>
                  </a:lnTo>
                  <a:lnTo>
                    <a:pt x="34493" y="413956"/>
                  </a:lnTo>
                  <a:lnTo>
                    <a:pt x="51739" y="413956"/>
                  </a:lnTo>
                  <a:lnTo>
                    <a:pt x="51739" y="431203"/>
                  </a:lnTo>
                  <a:lnTo>
                    <a:pt x="68986" y="431203"/>
                  </a:lnTo>
                  <a:lnTo>
                    <a:pt x="86220" y="431215"/>
                  </a:lnTo>
                  <a:lnTo>
                    <a:pt x="86220" y="344970"/>
                  </a:lnTo>
                  <a:lnTo>
                    <a:pt x="68986" y="344970"/>
                  </a:lnTo>
                  <a:lnTo>
                    <a:pt x="68986" y="327723"/>
                  </a:lnTo>
                  <a:lnTo>
                    <a:pt x="86220" y="327723"/>
                  </a:lnTo>
                  <a:lnTo>
                    <a:pt x="86220" y="275983"/>
                  </a:lnTo>
                  <a:close/>
                </a:path>
                <a:path w="172720" h="500379">
                  <a:moveTo>
                    <a:pt x="86220" y="189738"/>
                  </a:moveTo>
                  <a:lnTo>
                    <a:pt x="68986" y="189738"/>
                  </a:lnTo>
                  <a:lnTo>
                    <a:pt x="51739" y="189738"/>
                  </a:lnTo>
                  <a:lnTo>
                    <a:pt x="51739" y="206984"/>
                  </a:lnTo>
                  <a:lnTo>
                    <a:pt x="68986" y="206984"/>
                  </a:lnTo>
                  <a:lnTo>
                    <a:pt x="68986" y="224231"/>
                  </a:lnTo>
                  <a:lnTo>
                    <a:pt x="86220" y="224231"/>
                  </a:lnTo>
                  <a:lnTo>
                    <a:pt x="86220" y="189738"/>
                  </a:lnTo>
                  <a:close/>
                </a:path>
                <a:path w="172720" h="500379">
                  <a:moveTo>
                    <a:pt x="86220" y="103492"/>
                  </a:moveTo>
                  <a:lnTo>
                    <a:pt x="68986" y="103492"/>
                  </a:lnTo>
                  <a:lnTo>
                    <a:pt x="68986" y="137985"/>
                  </a:lnTo>
                  <a:lnTo>
                    <a:pt x="51739" y="137985"/>
                  </a:lnTo>
                  <a:lnTo>
                    <a:pt x="51739" y="155244"/>
                  </a:lnTo>
                  <a:lnTo>
                    <a:pt x="34493" y="155244"/>
                  </a:lnTo>
                  <a:lnTo>
                    <a:pt x="34493" y="172491"/>
                  </a:lnTo>
                  <a:lnTo>
                    <a:pt x="51739" y="172491"/>
                  </a:lnTo>
                  <a:lnTo>
                    <a:pt x="68986" y="172478"/>
                  </a:lnTo>
                  <a:lnTo>
                    <a:pt x="68986" y="155232"/>
                  </a:lnTo>
                  <a:lnTo>
                    <a:pt x="86220" y="155232"/>
                  </a:lnTo>
                  <a:lnTo>
                    <a:pt x="86220" y="103492"/>
                  </a:lnTo>
                  <a:close/>
                </a:path>
                <a:path w="172720" h="500379">
                  <a:moveTo>
                    <a:pt x="86220" y="0"/>
                  </a:moveTo>
                  <a:lnTo>
                    <a:pt x="68986" y="0"/>
                  </a:lnTo>
                  <a:lnTo>
                    <a:pt x="68986" y="17259"/>
                  </a:lnTo>
                  <a:lnTo>
                    <a:pt x="51739" y="17259"/>
                  </a:lnTo>
                  <a:lnTo>
                    <a:pt x="51739" y="34505"/>
                  </a:lnTo>
                  <a:lnTo>
                    <a:pt x="34493" y="34505"/>
                  </a:lnTo>
                  <a:lnTo>
                    <a:pt x="34493" y="51752"/>
                  </a:lnTo>
                  <a:lnTo>
                    <a:pt x="51739" y="51752"/>
                  </a:lnTo>
                  <a:lnTo>
                    <a:pt x="68986" y="51752"/>
                  </a:lnTo>
                  <a:lnTo>
                    <a:pt x="68986" y="68999"/>
                  </a:lnTo>
                  <a:lnTo>
                    <a:pt x="86220" y="68999"/>
                  </a:lnTo>
                  <a:lnTo>
                    <a:pt x="86220" y="34505"/>
                  </a:lnTo>
                  <a:lnTo>
                    <a:pt x="86220" y="0"/>
                  </a:lnTo>
                  <a:close/>
                </a:path>
                <a:path w="172720" h="500379">
                  <a:moveTo>
                    <a:pt x="103479" y="413969"/>
                  </a:moveTo>
                  <a:lnTo>
                    <a:pt x="86245" y="413969"/>
                  </a:lnTo>
                  <a:lnTo>
                    <a:pt x="86245" y="482968"/>
                  </a:lnTo>
                  <a:lnTo>
                    <a:pt x="103479" y="482968"/>
                  </a:lnTo>
                  <a:lnTo>
                    <a:pt x="103479" y="413969"/>
                  </a:lnTo>
                  <a:close/>
                </a:path>
                <a:path w="172720" h="500379">
                  <a:moveTo>
                    <a:pt x="103479" y="344970"/>
                  </a:moveTo>
                  <a:lnTo>
                    <a:pt x="86245" y="344970"/>
                  </a:lnTo>
                  <a:lnTo>
                    <a:pt x="86245" y="362216"/>
                  </a:lnTo>
                  <a:lnTo>
                    <a:pt x="103479" y="362216"/>
                  </a:lnTo>
                  <a:lnTo>
                    <a:pt x="103479" y="344970"/>
                  </a:lnTo>
                  <a:close/>
                </a:path>
                <a:path w="172720" h="500379">
                  <a:moveTo>
                    <a:pt x="103479" y="293230"/>
                  </a:moveTo>
                  <a:lnTo>
                    <a:pt x="86245" y="293230"/>
                  </a:lnTo>
                  <a:lnTo>
                    <a:pt x="86245" y="327723"/>
                  </a:lnTo>
                  <a:lnTo>
                    <a:pt x="103479" y="327723"/>
                  </a:lnTo>
                  <a:lnTo>
                    <a:pt x="103479" y="293230"/>
                  </a:lnTo>
                  <a:close/>
                </a:path>
                <a:path w="172720" h="500379">
                  <a:moveTo>
                    <a:pt x="103479" y="241477"/>
                  </a:moveTo>
                  <a:lnTo>
                    <a:pt x="86245" y="241477"/>
                  </a:lnTo>
                  <a:lnTo>
                    <a:pt x="86245" y="275971"/>
                  </a:lnTo>
                  <a:lnTo>
                    <a:pt x="103479" y="275971"/>
                  </a:lnTo>
                  <a:lnTo>
                    <a:pt x="103479" y="241477"/>
                  </a:lnTo>
                  <a:close/>
                </a:path>
                <a:path w="172720" h="500379">
                  <a:moveTo>
                    <a:pt x="103479" y="137985"/>
                  </a:moveTo>
                  <a:lnTo>
                    <a:pt x="86245" y="137985"/>
                  </a:lnTo>
                  <a:lnTo>
                    <a:pt x="86245" y="155232"/>
                  </a:lnTo>
                  <a:lnTo>
                    <a:pt x="103479" y="155232"/>
                  </a:lnTo>
                  <a:lnTo>
                    <a:pt x="103479" y="137985"/>
                  </a:lnTo>
                  <a:close/>
                </a:path>
                <a:path w="172720" h="500379">
                  <a:moveTo>
                    <a:pt x="120738" y="379463"/>
                  </a:moveTo>
                  <a:lnTo>
                    <a:pt x="103492" y="379463"/>
                  </a:lnTo>
                  <a:lnTo>
                    <a:pt x="103492" y="396709"/>
                  </a:lnTo>
                  <a:lnTo>
                    <a:pt x="120738" y="396709"/>
                  </a:lnTo>
                  <a:lnTo>
                    <a:pt x="120738" y="379463"/>
                  </a:lnTo>
                  <a:close/>
                </a:path>
                <a:path w="172720" h="500379">
                  <a:moveTo>
                    <a:pt x="155219" y="482955"/>
                  </a:moveTo>
                  <a:lnTo>
                    <a:pt x="137985" y="482955"/>
                  </a:lnTo>
                  <a:lnTo>
                    <a:pt x="137985" y="500214"/>
                  </a:lnTo>
                  <a:lnTo>
                    <a:pt x="155219" y="500214"/>
                  </a:lnTo>
                  <a:lnTo>
                    <a:pt x="155219" y="482955"/>
                  </a:lnTo>
                  <a:close/>
                </a:path>
                <a:path w="172720" h="500379">
                  <a:moveTo>
                    <a:pt x="155219" y="448462"/>
                  </a:moveTo>
                  <a:lnTo>
                    <a:pt x="137985" y="448462"/>
                  </a:lnTo>
                  <a:lnTo>
                    <a:pt x="120738" y="448462"/>
                  </a:lnTo>
                  <a:lnTo>
                    <a:pt x="120738" y="465709"/>
                  </a:lnTo>
                  <a:lnTo>
                    <a:pt x="137985" y="465709"/>
                  </a:lnTo>
                  <a:lnTo>
                    <a:pt x="155219" y="465709"/>
                  </a:lnTo>
                  <a:lnTo>
                    <a:pt x="155219" y="448462"/>
                  </a:lnTo>
                  <a:close/>
                </a:path>
                <a:path w="172720" h="500379">
                  <a:moveTo>
                    <a:pt x="155219" y="344970"/>
                  </a:moveTo>
                  <a:lnTo>
                    <a:pt x="137985" y="344970"/>
                  </a:lnTo>
                  <a:lnTo>
                    <a:pt x="137985" y="327723"/>
                  </a:lnTo>
                  <a:lnTo>
                    <a:pt x="120738" y="327723"/>
                  </a:lnTo>
                  <a:lnTo>
                    <a:pt x="120738" y="310476"/>
                  </a:lnTo>
                  <a:lnTo>
                    <a:pt x="103492" y="310476"/>
                  </a:lnTo>
                  <a:lnTo>
                    <a:pt x="103492" y="362216"/>
                  </a:lnTo>
                  <a:lnTo>
                    <a:pt x="120738" y="362216"/>
                  </a:lnTo>
                  <a:lnTo>
                    <a:pt x="137985" y="362216"/>
                  </a:lnTo>
                  <a:lnTo>
                    <a:pt x="137985" y="413969"/>
                  </a:lnTo>
                  <a:lnTo>
                    <a:pt x="120738" y="413969"/>
                  </a:lnTo>
                  <a:lnTo>
                    <a:pt x="103492" y="413969"/>
                  </a:lnTo>
                  <a:lnTo>
                    <a:pt x="103492" y="431215"/>
                  </a:lnTo>
                  <a:lnTo>
                    <a:pt x="120738" y="431215"/>
                  </a:lnTo>
                  <a:lnTo>
                    <a:pt x="137985" y="431215"/>
                  </a:lnTo>
                  <a:lnTo>
                    <a:pt x="155219" y="431215"/>
                  </a:lnTo>
                  <a:lnTo>
                    <a:pt x="155219" y="344970"/>
                  </a:lnTo>
                  <a:close/>
                </a:path>
                <a:path w="172720" h="500379">
                  <a:moveTo>
                    <a:pt x="155219" y="293230"/>
                  </a:moveTo>
                  <a:lnTo>
                    <a:pt x="137985" y="293230"/>
                  </a:lnTo>
                  <a:lnTo>
                    <a:pt x="137985" y="310476"/>
                  </a:lnTo>
                  <a:lnTo>
                    <a:pt x="155219" y="310476"/>
                  </a:lnTo>
                  <a:lnTo>
                    <a:pt x="155219" y="293230"/>
                  </a:lnTo>
                  <a:close/>
                </a:path>
                <a:path w="172720" h="500379">
                  <a:moveTo>
                    <a:pt x="155219" y="224231"/>
                  </a:moveTo>
                  <a:lnTo>
                    <a:pt x="137985" y="224231"/>
                  </a:lnTo>
                  <a:lnTo>
                    <a:pt x="137985" y="241477"/>
                  </a:lnTo>
                  <a:lnTo>
                    <a:pt x="137985" y="258724"/>
                  </a:lnTo>
                  <a:lnTo>
                    <a:pt x="120738" y="258724"/>
                  </a:lnTo>
                  <a:lnTo>
                    <a:pt x="120738" y="241477"/>
                  </a:lnTo>
                  <a:lnTo>
                    <a:pt x="137985" y="241477"/>
                  </a:lnTo>
                  <a:lnTo>
                    <a:pt x="137985" y="224231"/>
                  </a:lnTo>
                  <a:lnTo>
                    <a:pt x="137985" y="206984"/>
                  </a:lnTo>
                  <a:lnTo>
                    <a:pt x="120738" y="206984"/>
                  </a:lnTo>
                  <a:lnTo>
                    <a:pt x="103492" y="206984"/>
                  </a:lnTo>
                  <a:lnTo>
                    <a:pt x="103492" y="275983"/>
                  </a:lnTo>
                  <a:lnTo>
                    <a:pt x="120738" y="275983"/>
                  </a:lnTo>
                  <a:lnTo>
                    <a:pt x="137985" y="275971"/>
                  </a:lnTo>
                  <a:lnTo>
                    <a:pt x="155219" y="275971"/>
                  </a:lnTo>
                  <a:lnTo>
                    <a:pt x="155219" y="224231"/>
                  </a:lnTo>
                  <a:close/>
                </a:path>
                <a:path w="172720" h="500379">
                  <a:moveTo>
                    <a:pt x="155219" y="137985"/>
                  </a:moveTo>
                  <a:lnTo>
                    <a:pt x="137985" y="137985"/>
                  </a:lnTo>
                  <a:lnTo>
                    <a:pt x="137985" y="155244"/>
                  </a:lnTo>
                  <a:lnTo>
                    <a:pt x="120738" y="155244"/>
                  </a:lnTo>
                  <a:lnTo>
                    <a:pt x="120738" y="172491"/>
                  </a:lnTo>
                  <a:lnTo>
                    <a:pt x="137985" y="172491"/>
                  </a:lnTo>
                  <a:lnTo>
                    <a:pt x="137985" y="206984"/>
                  </a:lnTo>
                  <a:lnTo>
                    <a:pt x="155219" y="206984"/>
                  </a:lnTo>
                  <a:lnTo>
                    <a:pt x="155219" y="137985"/>
                  </a:lnTo>
                  <a:close/>
                </a:path>
                <a:path w="172720" h="500379">
                  <a:moveTo>
                    <a:pt x="155219" y="34505"/>
                  </a:moveTo>
                  <a:lnTo>
                    <a:pt x="137985" y="34505"/>
                  </a:lnTo>
                  <a:lnTo>
                    <a:pt x="137985" y="68999"/>
                  </a:lnTo>
                  <a:lnTo>
                    <a:pt x="137985" y="86245"/>
                  </a:lnTo>
                  <a:lnTo>
                    <a:pt x="155219" y="86245"/>
                  </a:lnTo>
                  <a:lnTo>
                    <a:pt x="155219" y="68999"/>
                  </a:lnTo>
                  <a:lnTo>
                    <a:pt x="155219" y="34505"/>
                  </a:lnTo>
                  <a:close/>
                </a:path>
                <a:path w="172720" h="500379">
                  <a:moveTo>
                    <a:pt x="155219" y="0"/>
                  </a:moveTo>
                  <a:lnTo>
                    <a:pt x="137985" y="0"/>
                  </a:lnTo>
                  <a:lnTo>
                    <a:pt x="120738" y="0"/>
                  </a:lnTo>
                  <a:lnTo>
                    <a:pt x="103492" y="0"/>
                  </a:lnTo>
                  <a:lnTo>
                    <a:pt x="103492" y="34505"/>
                  </a:lnTo>
                  <a:lnTo>
                    <a:pt x="103492" y="68999"/>
                  </a:lnTo>
                  <a:lnTo>
                    <a:pt x="103492" y="120738"/>
                  </a:lnTo>
                  <a:lnTo>
                    <a:pt x="120738" y="120738"/>
                  </a:lnTo>
                  <a:lnTo>
                    <a:pt x="137985" y="120738"/>
                  </a:lnTo>
                  <a:lnTo>
                    <a:pt x="155219" y="120738"/>
                  </a:lnTo>
                  <a:lnTo>
                    <a:pt x="155219" y="103492"/>
                  </a:lnTo>
                  <a:lnTo>
                    <a:pt x="137985" y="103492"/>
                  </a:lnTo>
                  <a:lnTo>
                    <a:pt x="120738" y="103492"/>
                  </a:lnTo>
                  <a:lnTo>
                    <a:pt x="120738" y="68999"/>
                  </a:lnTo>
                  <a:lnTo>
                    <a:pt x="120738" y="34505"/>
                  </a:lnTo>
                  <a:lnTo>
                    <a:pt x="120738" y="17246"/>
                  </a:lnTo>
                  <a:lnTo>
                    <a:pt x="137985" y="17246"/>
                  </a:lnTo>
                  <a:lnTo>
                    <a:pt x="155219" y="17246"/>
                  </a:lnTo>
                  <a:lnTo>
                    <a:pt x="155219" y="0"/>
                  </a:lnTo>
                  <a:close/>
                </a:path>
                <a:path w="172720" h="500379">
                  <a:moveTo>
                    <a:pt x="172478" y="34505"/>
                  </a:moveTo>
                  <a:lnTo>
                    <a:pt x="155232" y="34505"/>
                  </a:lnTo>
                  <a:lnTo>
                    <a:pt x="155232" y="68999"/>
                  </a:lnTo>
                  <a:lnTo>
                    <a:pt x="172478" y="68999"/>
                  </a:lnTo>
                  <a:lnTo>
                    <a:pt x="172478" y="34505"/>
                  </a:lnTo>
                  <a:close/>
                </a:path>
                <a:path w="172720" h="500379">
                  <a:moveTo>
                    <a:pt x="172478" y="0"/>
                  </a:moveTo>
                  <a:lnTo>
                    <a:pt x="155232" y="0"/>
                  </a:lnTo>
                  <a:lnTo>
                    <a:pt x="155232" y="17246"/>
                  </a:lnTo>
                  <a:lnTo>
                    <a:pt x="172478" y="17246"/>
                  </a:lnTo>
                  <a:lnTo>
                    <a:pt x="17247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721106" y="4505007"/>
              <a:ext cx="69215" cy="483234"/>
            </a:xfrm>
            <a:custGeom>
              <a:avLst/>
              <a:gdLst/>
              <a:ahLst/>
              <a:cxnLst/>
              <a:rect l="l" t="t" r="r" b="b"/>
              <a:pathLst>
                <a:path w="69215" h="483235">
                  <a:moveTo>
                    <a:pt x="17246" y="413969"/>
                  </a:moveTo>
                  <a:lnTo>
                    <a:pt x="0" y="413969"/>
                  </a:lnTo>
                  <a:lnTo>
                    <a:pt x="0" y="431215"/>
                  </a:lnTo>
                  <a:lnTo>
                    <a:pt x="17246" y="431215"/>
                  </a:lnTo>
                  <a:lnTo>
                    <a:pt x="17246" y="413969"/>
                  </a:lnTo>
                  <a:close/>
                </a:path>
                <a:path w="69215" h="483235">
                  <a:moveTo>
                    <a:pt x="17246" y="275983"/>
                  </a:moveTo>
                  <a:lnTo>
                    <a:pt x="0" y="275983"/>
                  </a:lnTo>
                  <a:lnTo>
                    <a:pt x="0" y="293230"/>
                  </a:lnTo>
                  <a:lnTo>
                    <a:pt x="17246" y="293230"/>
                  </a:lnTo>
                  <a:lnTo>
                    <a:pt x="17246" y="275983"/>
                  </a:lnTo>
                  <a:close/>
                </a:path>
                <a:path w="69215" h="483235">
                  <a:moveTo>
                    <a:pt x="17246" y="189738"/>
                  </a:moveTo>
                  <a:lnTo>
                    <a:pt x="0" y="189738"/>
                  </a:lnTo>
                  <a:lnTo>
                    <a:pt x="0" y="206984"/>
                  </a:lnTo>
                  <a:lnTo>
                    <a:pt x="17246" y="206984"/>
                  </a:lnTo>
                  <a:lnTo>
                    <a:pt x="17246" y="189738"/>
                  </a:lnTo>
                  <a:close/>
                </a:path>
                <a:path w="69215" h="483235">
                  <a:moveTo>
                    <a:pt x="34480" y="448462"/>
                  </a:moveTo>
                  <a:lnTo>
                    <a:pt x="17246" y="448462"/>
                  </a:lnTo>
                  <a:lnTo>
                    <a:pt x="17246" y="465709"/>
                  </a:lnTo>
                  <a:lnTo>
                    <a:pt x="0" y="465709"/>
                  </a:lnTo>
                  <a:lnTo>
                    <a:pt x="0" y="482955"/>
                  </a:lnTo>
                  <a:lnTo>
                    <a:pt x="17246" y="482955"/>
                  </a:lnTo>
                  <a:lnTo>
                    <a:pt x="34480" y="482955"/>
                  </a:lnTo>
                  <a:lnTo>
                    <a:pt x="34480" y="448462"/>
                  </a:lnTo>
                  <a:close/>
                </a:path>
                <a:path w="69215" h="483235">
                  <a:moveTo>
                    <a:pt x="34480" y="327723"/>
                  </a:moveTo>
                  <a:lnTo>
                    <a:pt x="17246" y="327723"/>
                  </a:lnTo>
                  <a:lnTo>
                    <a:pt x="17246" y="310476"/>
                  </a:lnTo>
                  <a:lnTo>
                    <a:pt x="0" y="310476"/>
                  </a:lnTo>
                  <a:lnTo>
                    <a:pt x="0" y="396722"/>
                  </a:lnTo>
                  <a:lnTo>
                    <a:pt x="17246" y="396722"/>
                  </a:lnTo>
                  <a:lnTo>
                    <a:pt x="17246" y="362216"/>
                  </a:lnTo>
                  <a:lnTo>
                    <a:pt x="34480" y="362216"/>
                  </a:lnTo>
                  <a:lnTo>
                    <a:pt x="34480" y="327723"/>
                  </a:lnTo>
                  <a:close/>
                </a:path>
                <a:path w="69215" h="483235">
                  <a:moveTo>
                    <a:pt x="34480" y="293230"/>
                  </a:moveTo>
                  <a:lnTo>
                    <a:pt x="17246" y="293230"/>
                  </a:lnTo>
                  <a:lnTo>
                    <a:pt x="17246" y="310476"/>
                  </a:lnTo>
                  <a:lnTo>
                    <a:pt x="34480" y="310476"/>
                  </a:lnTo>
                  <a:lnTo>
                    <a:pt x="34480" y="293230"/>
                  </a:lnTo>
                  <a:close/>
                </a:path>
                <a:path w="69215" h="483235">
                  <a:moveTo>
                    <a:pt x="34480" y="224231"/>
                  </a:moveTo>
                  <a:lnTo>
                    <a:pt x="17246" y="224231"/>
                  </a:lnTo>
                  <a:lnTo>
                    <a:pt x="0" y="224231"/>
                  </a:lnTo>
                  <a:lnTo>
                    <a:pt x="0" y="241477"/>
                  </a:lnTo>
                  <a:lnTo>
                    <a:pt x="17246" y="241477"/>
                  </a:lnTo>
                  <a:lnTo>
                    <a:pt x="17246" y="275971"/>
                  </a:lnTo>
                  <a:lnTo>
                    <a:pt x="34480" y="275971"/>
                  </a:lnTo>
                  <a:lnTo>
                    <a:pt x="34480" y="224231"/>
                  </a:lnTo>
                  <a:close/>
                </a:path>
                <a:path w="69215" h="483235">
                  <a:moveTo>
                    <a:pt x="34480" y="137985"/>
                  </a:moveTo>
                  <a:lnTo>
                    <a:pt x="17246" y="137985"/>
                  </a:lnTo>
                  <a:lnTo>
                    <a:pt x="17246" y="189725"/>
                  </a:lnTo>
                  <a:lnTo>
                    <a:pt x="34480" y="189725"/>
                  </a:lnTo>
                  <a:lnTo>
                    <a:pt x="34480" y="137985"/>
                  </a:lnTo>
                  <a:close/>
                </a:path>
                <a:path w="69215" h="483235">
                  <a:moveTo>
                    <a:pt x="34480" y="103492"/>
                  </a:moveTo>
                  <a:lnTo>
                    <a:pt x="17246" y="103492"/>
                  </a:lnTo>
                  <a:lnTo>
                    <a:pt x="0" y="103492"/>
                  </a:lnTo>
                  <a:lnTo>
                    <a:pt x="0" y="120738"/>
                  </a:lnTo>
                  <a:lnTo>
                    <a:pt x="17246" y="120738"/>
                  </a:lnTo>
                  <a:lnTo>
                    <a:pt x="34480" y="120738"/>
                  </a:lnTo>
                  <a:lnTo>
                    <a:pt x="34480" y="103492"/>
                  </a:lnTo>
                  <a:close/>
                </a:path>
                <a:path w="69215" h="483235">
                  <a:moveTo>
                    <a:pt x="34480" y="34505"/>
                  </a:moveTo>
                  <a:lnTo>
                    <a:pt x="17246" y="34505"/>
                  </a:lnTo>
                  <a:lnTo>
                    <a:pt x="0" y="34505"/>
                  </a:lnTo>
                  <a:lnTo>
                    <a:pt x="0" y="68999"/>
                  </a:lnTo>
                  <a:lnTo>
                    <a:pt x="0" y="86245"/>
                  </a:lnTo>
                  <a:lnTo>
                    <a:pt x="17246" y="86245"/>
                  </a:lnTo>
                  <a:lnTo>
                    <a:pt x="34480" y="86245"/>
                  </a:lnTo>
                  <a:lnTo>
                    <a:pt x="34480" y="68999"/>
                  </a:lnTo>
                  <a:lnTo>
                    <a:pt x="34480" y="34505"/>
                  </a:lnTo>
                  <a:close/>
                </a:path>
                <a:path w="69215" h="483235">
                  <a:moveTo>
                    <a:pt x="34480" y="0"/>
                  </a:moveTo>
                  <a:lnTo>
                    <a:pt x="17246" y="0"/>
                  </a:lnTo>
                  <a:lnTo>
                    <a:pt x="17246" y="17246"/>
                  </a:lnTo>
                  <a:lnTo>
                    <a:pt x="34480" y="17246"/>
                  </a:lnTo>
                  <a:lnTo>
                    <a:pt x="34480" y="0"/>
                  </a:lnTo>
                  <a:close/>
                </a:path>
                <a:path w="69215" h="483235">
                  <a:moveTo>
                    <a:pt x="51739" y="344970"/>
                  </a:moveTo>
                  <a:lnTo>
                    <a:pt x="34493" y="344970"/>
                  </a:lnTo>
                  <a:lnTo>
                    <a:pt x="34493" y="362216"/>
                  </a:lnTo>
                  <a:lnTo>
                    <a:pt x="51739" y="362216"/>
                  </a:lnTo>
                  <a:lnTo>
                    <a:pt x="51739" y="344970"/>
                  </a:lnTo>
                  <a:close/>
                </a:path>
                <a:path w="69215" h="483235">
                  <a:moveTo>
                    <a:pt x="51739" y="293230"/>
                  </a:moveTo>
                  <a:lnTo>
                    <a:pt x="34493" y="293230"/>
                  </a:lnTo>
                  <a:lnTo>
                    <a:pt x="34493" y="310476"/>
                  </a:lnTo>
                  <a:lnTo>
                    <a:pt x="51739" y="310476"/>
                  </a:lnTo>
                  <a:lnTo>
                    <a:pt x="51739" y="293230"/>
                  </a:lnTo>
                  <a:close/>
                </a:path>
                <a:path w="69215" h="483235">
                  <a:moveTo>
                    <a:pt x="68973" y="396709"/>
                  </a:moveTo>
                  <a:lnTo>
                    <a:pt x="51739" y="396709"/>
                  </a:lnTo>
                  <a:lnTo>
                    <a:pt x="34493" y="396709"/>
                  </a:lnTo>
                  <a:lnTo>
                    <a:pt x="34493" y="413956"/>
                  </a:lnTo>
                  <a:lnTo>
                    <a:pt x="51739" y="413956"/>
                  </a:lnTo>
                  <a:lnTo>
                    <a:pt x="51739" y="448462"/>
                  </a:lnTo>
                  <a:lnTo>
                    <a:pt x="34493" y="448462"/>
                  </a:lnTo>
                  <a:lnTo>
                    <a:pt x="34493" y="465709"/>
                  </a:lnTo>
                  <a:lnTo>
                    <a:pt x="51739" y="465709"/>
                  </a:lnTo>
                  <a:lnTo>
                    <a:pt x="51739" y="482955"/>
                  </a:lnTo>
                  <a:lnTo>
                    <a:pt x="68973" y="482955"/>
                  </a:lnTo>
                  <a:lnTo>
                    <a:pt x="68973" y="396709"/>
                  </a:lnTo>
                  <a:close/>
                </a:path>
                <a:path w="69215" h="483235">
                  <a:moveTo>
                    <a:pt x="68973" y="310476"/>
                  </a:moveTo>
                  <a:lnTo>
                    <a:pt x="51739" y="310476"/>
                  </a:lnTo>
                  <a:lnTo>
                    <a:pt x="51739" y="327723"/>
                  </a:lnTo>
                  <a:lnTo>
                    <a:pt x="68973" y="327723"/>
                  </a:lnTo>
                  <a:lnTo>
                    <a:pt x="68973" y="310476"/>
                  </a:lnTo>
                  <a:close/>
                </a:path>
                <a:path w="69215" h="483235">
                  <a:moveTo>
                    <a:pt x="68973" y="189738"/>
                  </a:moveTo>
                  <a:lnTo>
                    <a:pt x="51739" y="189738"/>
                  </a:lnTo>
                  <a:lnTo>
                    <a:pt x="51739" y="224231"/>
                  </a:lnTo>
                  <a:lnTo>
                    <a:pt x="34493" y="224231"/>
                  </a:lnTo>
                  <a:lnTo>
                    <a:pt x="34493" y="241477"/>
                  </a:lnTo>
                  <a:lnTo>
                    <a:pt x="51739" y="241477"/>
                  </a:lnTo>
                  <a:lnTo>
                    <a:pt x="51739" y="275983"/>
                  </a:lnTo>
                  <a:lnTo>
                    <a:pt x="68973" y="275983"/>
                  </a:lnTo>
                  <a:lnTo>
                    <a:pt x="68973" y="189738"/>
                  </a:lnTo>
                  <a:close/>
                </a:path>
                <a:path w="69215" h="483235">
                  <a:moveTo>
                    <a:pt x="68973" y="137985"/>
                  </a:moveTo>
                  <a:lnTo>
                    <a:pt x="51739" y="137985"/>
                  </a:lnTo>
                  <a:lnTo>
                    <a:pt x="34493" y="137985"/>
                  </a:lnTo>
                  <a:lnTo>
                    <a:pt x="34493" y="172478"/>
                  </a:lnTo>
                  <a:lnTo>
                    <a:pt x="51739" y="172478"/>
                  </a:lnTo>
                  <a:lnTo>
                    <a:pt x="51739" y="155232"/>
                  </a:lnTo>
                  <a:lnTo>
                    <a:pt x="68973" y="155232"/>
                  </a:lnTo>
                  <a:lnTo>
                    <a:pt x="68973" y="137985"/>
                  </a:lnTo>
                  <a:close/>
                </a:path>
                <a:path w="69215" h="483235">
                  <a:moveTo>
                    <a:pt x="68973" y="0"/>
                  </a:moveTo>
                  <a:lnTo>
                    <a:pt x="51739" y="0"/>
                  </a:lnTo>
                  <a:lnTo>
                    <a:pt x="34493" y="0"/>
                  </a:lnTo>
                  <a:lnTo>
                    <a:pt x="34493" y="17246"/>
                  </a:lnTo>
                  <a:lnTo>
                    <a:pt x="51739" y="17246"/>
                  </a:lnTo>
                  <a:lnTo>
                    <a:pt x="51739" y="34505"/>
                  </a:lnTo>
                  <a:lnTo>
                    <a:pt x="51739" y="68999"/>
                  </a:lnTo>
                  <a:lnTo>
                    <a:pt x="51739" y="103492"/>
                  </a:lnTo>
                  <a:lnTo>
                    <a:pt x="34493" y="103492"/>
                  </a:lnTo>
                  <a:lnTo>
                    <a:pt x="34493" y="120738"/>
                  </a:lnTo>
                  <a:lnTo>
                    <a:pt x="51739" y="120738"/>
                  </a:lnTo>
                  <a:lnTo>
                    <a:pt x="68973" y="120738"/>
                  </a:lnTo>
                  <a:lnTo>
                    <a:pt x="68973" y="68999"/>
                  </a:lnTo>
                  <a:lnTo>
                    <a:pt x="68973" y="34505"/>
                  </a:lnTo>
                  <a:lnTo>
                    <a:pt x="6897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09E367F9-8A69-4E99-ADB6-F549795F308B}"/>
</file>

<file path=customXml/itemProps2.xml><?xml version="1.0" encoding="utf-8"?>
<ds:datastoreItem xmlns:ds="http://schemas.openxmlformats.org/officeDocument/2006/customXml" ds:itemID="{A11D43DF-9950-4B65-8044-1C1D01CB73A8}"/>
</file>

<file path=customXml/itemProps3.xml><?xml version="1.0" encoding="utf-8"?>
<ds:datastoreItem xmlns:ds="http://schemas.openxmlformats.org/officeDocument/2006/customXml" ds:itemID="{AC2BA579-208D-4064-86AF-AC467F80DAA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2026-06-23T14:41:32Z</dcterms:created>
  <dcterms:modified xsi:type="dcterms:W3CDTF">2026-06-23T14:41:32Z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</Properties>
</file>