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5334000" cy="3784600"/>
  <p:notesSz cx="5334000" cy="3784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viewProps" Target="viewProps.xml"/><Relationship Id="rId7" Type="http://schemas.openxmlformats.org/officeDocument/2006/relationships/customXml" Target="../customXml/item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5" Type="http://schemas.openxmlformats.org/officeDocument/2006/relationships/tableStyles" Target="tableStyles.xml"/><Relationship Id="rId4" Type="http://schemas.openxmlformats.org/officeDocument/2006/relationships/presProps" Target="pres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0050" y="1173226"/>
            <a:ext cx="4533900" cy="7947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00100" y="2119376"/>
            <a:ext cx="3733800" cy="946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266700" y="870458"/>
            <a:ext cx="2320290" cy="24978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2747010" y="870458"/>
            <a:ext cx="2320290" cy="24978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06469" y="151668"/>
            <a:ext cx="307149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231F20"/>
                </a:solidFill>
                <a:latin typeface="Infini"/>
                <a:cs typeface="Infin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28299" y="764820"/>
            <a:ext cx="3668395" cy="2311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Inter"/>
                <a:cs typeface="Inter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813560" y="3519678"/>
            <a:ext cx="1706880" cy="189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266700" y="3519678"/>
            <a:ext cx="1226820" cy="189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840480" y="3519678"/>
            <a:ext cx="1226820" cy="189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28575">
              <a:lnSpc>
                <a:spcPct val="125000"/>
              </a:lnSpc>
              <a:spcBef>
                <a:spcPts val="100"/>
              </a:spcBef>
            </a:pPr>
            <a:r>
              <a:rPr dirty="0" spc="-40"/>
              <a:t>Fotefar</a:t>
            </a:r>
            <a:r>
              <a:rPr dirty="0" spc="-45"/>
              <a:t> </a:t>
            </a:r>
            <a:r>
              <a:rPr dirty="0" spc="-10"/>
              <a:t>mot</a:t>
            </a:r>
            <a:r>
              <a:rPr dirty="0" spc="-45"/>
              <a:t> </a:t>
            </a:r>
            <a:r>
              <a:rPr dirty="0" spc="-20"/>
              <a:t>nord</a:t>
            </a:r>
            <a:r>
              <a:rPr dirty="0" spc="-45"/>
              <a:t> </a:t>
            </a:r>
            <a:r>
              <a:rPr dirty="0"/>
              <a:t>er</a:t>
            </a:r>
            <a:r>
              <a:rPr dirty="0" spc="-45"/>
              <a:t> </a:t>
            </a:r>
            <a:r>
              <a:rPr dirty="0"/>
              <a:t>en</a:t>
            </a:r>
            <a:r>
              <a:rPr dirty="0" spc="-45"/>
              <a:t> </a:t>
            </a:r>
            <a:r>
              <a:rPr dirty="0" spc="-30"/>
              <a:t>veiviser</a:t>
            </a:r>
            <a:r>
              <a:rPr dirty="0" spc="-45"/>
              <a:t> </a:t>
            </a:r>
            <a:r>
              <a:rPr dirty="0"/>
              <a:t>i</a:t>
            </a:r>
            <a:r>
              <a:rPr dirty="0" spc="-45"/>
              <a:t> </a:t>
            </a:r>
            <a:r>
              <a:rPr dirty="0" spc="-30"/>
              <a:t>historia</a:t>
            </a:r>
            <a:r>
              <a:rPr dirty="0" spc="-45"/>
              <a:t> </a:t>
            </a:r>
            <a:r>
              <a:rPr dirty="0"/>
              <a:t>i</a:t>
            </a:r>
            <a:r>
              <a:rPr dirty="0" spc="-45"/>
              <a:t> </a:t>
            </a:r>
            <a:r>
              <a:rPr dirty="0" spc="-10"/>
              <a:t>Nord-</a:t>
            </a:r>
            <a:r>
              <a:rPr dirty="0" spc="-20"/>
              <a:t>Norge</a:t>
            </a:r>
            <a:r>
              <a:rPr dirty="0" spc="-40"/>
              <a:t> </a:t>
            </a:r>
            <a:r>
              <a:rPr dirty="0"/>
              <a:t>og</a:t>
            </a:r>
            <a:r>
              <a:rPr dirty="0" spc="-35"/>
              <a:t> </a:t>
            </a:r>
            <a:r>
              <a:rPr dirty="0" spc="-25"/>
              <a:t>Namdalen.</a:t>
            </a:r>
            <a:r>
              <a:rPr dirty="0" spc="-40"/>
              <a:t> </a:t>
            </a:r>
            <a:r>
              <a:rPr dirty="0"/>
              <a:t>På</a:t>
            </a:r>
            <a:r>
              <a:rPr dirty="0" spc="-35"/>
              <a:t> </a:t>
            </a:r>
            <a:r>
              <a:rPr dirty="0" spc="-40"/>
              <a:t>1990-</a:t>
            </a:r>
            <a:r>
              <a:rPr dirty="0" spc="-25"/>
              <a:t>tallet</a:t>
            </a:r>
            <a:r>
              <a:rPr dirty="0" spc="-40"/>
              <a:t> </a:t>
            </a:r>
            <a:r>
              <a:rPr dirty="0" spc="-30"/>
              <a:t>valgte</a:t>
            </a:r>
            <a:r>
              <a:rPr dirty="0" spc="-35"/>
              <a:t> </a:t>
            </a:r>
            <a:r>
              <a:rPr dirty="0" spc="-20"/>
              <a:t>hver </a:t>
            </a:r>
            <a:r>
              <a:rPr dirty="0" spc="-25"/>
              <a:t>kommune</a:t>
            </a:r>
            <a:r>
              <a:rPr dirty="0" spc="-35"/>
              <a:t> </a:t>
            </a:r>
            <a:r>
              <a:rPr dirty="0"/>
              <a:t>i</a:t>
            </a:r>
            <a:r>
              <a:rPr dirty="0" spc="-35"/>
              <a:t> </a:t>
            </a:r>
            <a:r>
              <a:rPr dirty="0" spc="-25"/>
              <a:t>landsdelen</a:t>
            </a:r>
            <a:r>
              <a:rPr dirty="0" spc="-35"/>
              <a:t> </a:t>
            </a:r>
            <a:r>
              <a:rPr dirty="0" spc="-10"/>
              <a:t>ett</a:t>
            </a:r>
            <a:r>
              <a:rPr dirty="0" spc="-35"/>
              <a:t> </a:t>
            </a:r>
            <a:r>
              <a:rPr dirty="0" spc="-25"/>
              <a:t>kulturminne</a:t>
            </a:r>
            <a:r>
              <a:rPr dirty="0" spc="-35"/>
              <a:t> </a:t>
            </a:r>
            <a:r>
              <a:rPr dirty="0" spc="-45"/>
              <a:t>(Fotefar)</a:t>
            </a:r>
            <a:r>
              <a:rPr dirty="0" spc="-35"/>
              <a:t> </a:t>
            </a:r>
            <a:r>
              <a:rPr dirty="0" spc="-25"/>
              <a:t>som bidrag</a:t>
            </a:r>
            <a:r>
              <a:rPr dirty="0" spc="-50"/>
              <a:t> </a:t>
            </a:r>
            <a:r>
              <a:rPr dirty="0" spc="-10"/>
              <a:t>til</a:t>
            </a:r>
            <a:r>
              <a:rPr dirty="0" spc="-50"/>
              <a:t> </a:t>
            </a:r>
            <a:r>
              <a:rPr dirty="0" spc="-30"/>
              <a:t>prosjektet.</a:t>
            </a:r>
            <a:r>
              <a:rPr dirty="0" spc="-45"/>
              <a:t> </a:t>
            </a:r>
            <a:r>
              <a:rPr dirty="0" spc="-10"/>
              <a:t>Til</a:t>
            </a:r>
            <a:r>
              <a:rPr dirty="0" spc="-50"/>
              <a:t> </a:t>
            </a:r>
            <a:r>
              <a:rPr dirty="0" spc="-20"/>
              <a:t>sammen</a:t>
            </a:r>
            <a:r>
              <a:rPr dirty="0" spc="-50"/>
              <a:t> </a:t>
            </a:r>
            <a:r>
              <a:rPr dirty="0" spc="-10"/>
              <a:t>gir</a:t>
            </a:r>
            <a:r>
              <a:rPr dirty="0" spc="-45"/>
              <a:t> </a:t>
            </a:r>
            <a:r>
              <a:rPr dirty="0" spc="-20"/>
              <a:t>disse</a:t>
            </a:r>
            <a:r>
              <a:rPr dirty="0" spc="-50"/>
              <a:t> </a:t>
            </a:r>
            <a:r>
              <a:rPr dirty="0" spc="-10"/>
              <a:t>et</a:t>
            </a:r>
            <a:r>
              <a:rPr dirty="0" spc="-45"/>
              <a:t> </a:t>
            </a:r>
            <a:r>
              <a:rPr dirty="0" spc="-10"/>
              <a:t>bredt </a:t>
            </a:r>
            <a:r>
              <a:rPr dirty="0" spc="-20"/>
              <a:t>bilde</a:t>
            </a:r>
            <a:r>
              <a:rPr dirty="0" spc="-40"/>
              <a:t> </a:t>
            </a:r>
            <a:r>
              <a:rPr dirty="0" spc="-10"/>
              <a:t>av</a:t>
            </a:r>
            <a:r>
              <a:rPr dirty="0" spc="-40"/>
              <a:t> </a:t>
            </a:r>
            <a:r>
              <a:rPr dirty="0" spc="-30"/>
              <a:t>landsdelens</a:t>
            </a:r>
            <a:r>
              <a:rPr dirty="0" spc="-40"/>
              <a:t> </a:t>
            </a:r>
            <a:r>
              <a:rPr dirty="0" spc="-25"/>
              <a:t>folk,</a:t>
            </a:r>
            <a:r>
              <a:rPr dirty="0" spc="-40"/>
              <a:t> </a:t>
            </a:r>
            <a:r>
              <a:rPr dirty="0" spc="-25"/>
              <a:t>natur</a:t>
            </a:r>
            <a:r>
              <a:rPr dirty="0" spc="-40"/>
              <a:t> </a:t>
            </a:r>
            <a:r>
              <a:rPr dirty="0"/>
              <a:t>og</a:t>
            </a:r>
            <a:r>
              <a:rPr dirty="0" spc="-40"/>
              <a:t> </a:t>
            </a:r>
            <a:r>
              <a:rPr dirty="0" spc="-30"/>
              <a:t>virksomhet</a:t>
            </a:r>
            <a:r>
              <a:rPr dirty="0" spc="-40"/>
              <a:t> </a:t>
            </a:r>
            <a:r>
              <a:rPr dirty="0" spc="-10"/>
              <a:t>gjen-</a:t>
            </a:r>
            <a:r>
              <a:rPr dirty="0"/>
              <a:t>nom</a:t>
            </a:r>
            <a:r>
              <a:rPr dirty="0" spc="-55"/>
              <a:t> </a:t>
            </a:r>
            <a:r>
              <a:rPr dirty="0" spc="-10"/>
              <a:t>10</a:t>
            </a:r>
            <a:r>
              <a:rPr dirty="0" spc="-50"/>
              <a:t> </a:t>
            </a:r>
            <a:r>
              <a:rPr dirty="0"/>
              <a:t>000</a:t>
            </a:r>
            <a:r>
              <a:rPr dirty="0" spc="-50"/>
              <a:t> </a:t>
            </a:r>
            <a:r>
              <a:rPr dirty="0" spc="-45"/>
              <a:t>år.</a:t>
            </a:r>
            <a:r>
              <a:rPr dirty="0" spc="-40"/>
              <a:t> </a:t>
            </a:r>
            <a:r>
              <a:rPr dirty="0"/>
              <a:t>Nå</a:t>
            </a:r>
            <a:r>
              <a:rPr dirty="0" spc="-50"/>
              <a:t> </a:t>
            </a:r>
            <a:r>
              <a:rPr dirty="0" spc="-25"/>
              <a:t>samarbeider</a:t>
            </a:r>
            <a:r>
              <a:rPr dirty="0" spc="-50"/>
              <a:t> </a:t>
            </a:r>
            <a:r>
              <a:rPr dirty="0" spc="-30"/>
              <a:t>Sametinget</a:t>
            </a:r>
            <a:r>
              <a:rPr dirty="0" spc="-50"/>
              <a:t> </a:t>
            </a:r>
            <a:r>
              <a:rPr dirty="0"/>
              <a:t>og</a:t>
            </a:r>
            <a:r>
              <a:rPr dirty="0" spc="-50"/>
              <a:t> </a:t>
            </a:r>
            <a:r>
              <a:rPr dirty="0" spc="-20"/>
              <a:t>fyl-</a:t>
            </a:r>
            <a:r>
              <a:rPr dirty="0" spc="-30"/>
              <a:t>keskommunene </a:t>
            </a:r>
            <a:r>
              <a:rPr dirty="0" spc="-40"/>
              <a:t>Trøndelag,</a:t>
            </a:r>
            <a:r>
              <a:rPr dirty="0" spc="-25"/>
              <a:t> Nordland</a:t>
            </a:r>
            <a:r>
              <a:rPr dirty="0" spc="-30"/>
              <a:t> </a:t>
            </a:r>
            <a:r>
              <a:rPr dirty="0"/>
              <a:t>og</a:t>
            </a:r>
            <a:r>
              <a:rPr dirty="0" spc="-25"/>
              <a:t> </a:t>
            </a:r>
            <a:r>
              <a:rPr dirty="0" spc="-45"/>
              <a:t>Troms</a:t>
            </a:r>
            <a:r>
              <a:rPr dirty="0" spc="-30"/>
              <a:t> </a:t>
            </a:r>
            <a:r>
              <a:rPr dirty="0" spc="-25"/>
              <a:t>og Finnmark</a:t>
            </a:r>
            <a:r>
              <a:rPr dirty="0" spc="-30"/>
              <a:t> </a:t>
            </a:r>
            <a:r>
              <a:rPr dirty="0"/>
              <a:t>om</a:t>
            </a:r>
            <a:r>
              <a:rPr dirty="0" spc="-25"/>
              <a:t> </a:t>
            </a:r>
            <a:r>
              <a:rPr dirty="0" spc="-30"/>
              <a:t>revitalisering</a:t>
            </a:r>
            <a:r>
              <a:rPr dirty="0" spc="-25"/>
              <a:t> av</a:t>
            </a:r>
          </a:p>
          <a:p>
            <a:pPr marL="12700" marR="5080">
              <a:lnSpc>
                <a:spcPct val="125000"/>
              </a:lnSpc>
            </a:pPr>
            <a:r>
              <a:rPr dirty="0" spc="-30"/>
              <a:t>prosjektet </a:t>
            </a:r>
            <a:r>
              <a:rPr dirty="0" spc="-10"/>
              <a:t>med</a:t>
            </a:r>
            <a:r>
              <a:rPr dirty="0" spc="-30"/>
              <a:t> </a:t>
            </a:r>
            <a:r>
              <a:rPr dirty="0" spc="-25"/>
              <a:t>støtte</a:t>
            </a:r>
            <a:r>
              <a:rPr dirty="0" spc="-30"/>
              <a:t> </a:t>
            </a:r>
            <a:r>
              <a:rPr dirty="0" spc="-20"/>
              <a:t>fra</a:t>
            </a:r>
            <a:r>
              <a:rPr dirty="0" spc="-30"/>
              <a:t> Riksantikvaren. Fra </a:t>
            </a:r>
            <a:r>
              <a:rPr dirty="0" spc="-35"/>
              <a:t>2024</a:t>
            </a:r>
            <a:r>
              <a:rPr dirty="0" spc="-30"/>
              <a:t> </a:t>
            </a:r>
            <a:r>
              <a:rPr dirty="0" spc="-25"/>
              <a:t>til </a:t>
            </a:r>
            <a:r>
              <a:rPr dirty="0" spc="-30"/>
              <a:t>2027</a:t>
            </a:r>
            <a:r>
              <a:rPr dirty="0" spc="-55"/>
              <a:t> </a:t>
            </a:r>
            <a:r>
              <a:rPr dirty="0" spc="-10"/>
              <a:t>har</a:t>
            </a:r>
            <a:r>
              <a:rPr dirty="0" spc="-50"/>
              <a:t> </a:t>
            </a:r>
            <a:r>
              <a:rPr dirty="0"/>
              <a:t>vi</a:t>
            </a:r>
            <a:r>
              <a:rPr dirty="0" spc="-50"/>
              <a:t> </a:t>
            </a:r>
            <a:r>
              <a:rPr dirty="0" spc="-20"/>
              <a:t>også</a:t>
            </a:r>
            <a:r>
              <a:rPr dirty="0" spc="-50"/>
              <a:t> </a:t>
            </a:r>
            <a:r>
              <a:rPr dirty="0" spc="-25"/>
              <a:t>støtte</a:t>
            </a:r>
            <a:r>
              <a:rPr dirty="0" spc="-55"/>
              <a:t> </a:t>
            </a:r>
            <a:r>
              <a:rPr dirty="0" spc="-20"/>
              <a:t>fra</a:t>
            </a:r>
            <a:r>
              <a:rPr dirty="0" spc="-50"/>
              <a:t> </a:t>
            </a:r>
            <a:r>
              <a:rPr dirty="0" spc="-20"/>
              <a:t>Arktis</a:t>
            </a:r>
            <a:r>
              <a:rPr dirty="0" spc="-50"/>
              <a:t> </a:t>
            </a:r>
            <a:r>
              <a:rPr dirty="0" spc="-20"/>
              <a:t>2030.</a:t>
            </a: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Overskrift </a:t>
            </a:r>
            <a:r>
              <a:rPr dirty="0" spc="-10"/>
              <a:t>Objekt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1080135" cy="3780154"/>
            <a:chOff x="0" y="0"/>
            <a:chExt cx="1080135" cy="3780154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080135" cy="3780154"/>
            </a:xfrm>
            <a:custGeom>
              <a:avLst/>
              <a:gdLst/>
              <a:ahLst/>
              <a:cxnLst/>
              <a:rect l="l" t="t" r="r" b="b"/>
              <a:pathLst>
                <a:path w="1080135" h="3780154">
                  <a:moveTo>
                    <a:pt x="1079995" y="0"/>
                  </a:moveTo>
                  <a:lnTo>
                    <a:pt x="0" y="0"/>
                  </a:lnTo>
                  <a:lnTo>
                    <a:pt x="0" y="3780002"/>
                  </a:lnTo>
                  <a:lnTo>
                    <a:pt x="1079995" y="3780002"/>
                  </a:lnTo>
                  <a:lnTo>
                    <a:pt x="1079995" y="0"/>
                  </a:lnTo>
                  <a:close/>
                </a:path>
              </a:pathLst>
            </a:custGeom>
            <a:solidFill>
              <a:srgbClr val="C4DF9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577" y="174609"/>
              <a:ext cx="737886" cy="93798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89902" y="2954413"/>
              <a:ext cx="121285" cy="500380"/>
            </a:xfrm>
            <a:custGeom>
              <a:avLst/>
              <a:gdLst/>
              <a:ahLst/>
              <a:cxnLst/>
              <a:rect l="l" t="t" r="r" b="b"/>
              <a:pathLst>
                <a:path w="121284" h="500379">
                  <a:moveTo>
                    <a:pt x="17246" y="137972"/>
                  </a:moveTo>
                  <a:lnTo>
                    <a:pt x="0" y="137972"/>
                  </a:lnTo>
                  <a:lnTo>
                    <a:pt x="0" y="155219"/>
                  </a:lnTo>
                  <a:lnTo>
                    <a:pt x="17246" y="155219"/>
                  </a:lnTo>
                  <a:lnTo>
                    <a:pt x="17246" y="137972"/>
                  </a:lnTo>
                  <a:close/>
                </a:path>
                <a:path w="121284" h="500379">
                  <a:moveTo>
                    <a:pt x="34493" y="241452"/>
                  </a:moveTo>
                  <a:lnTo>
                    <a:pt x="17246" y="241452"/>
                  </a:lnTo>
                  <a:lnTo>
                    <a:pt x="17246" y="275945"/>
                  </a:lnTo>
                  <a:lnTo>
                    <a:pt x="34493" y="275945"/>
                  </a:lnTo>
                  <a:lnTo>
                    <a:pt x="34493" y="241452"/>
                  </a:lnTo>
                  <a:close/>
                </a:path>
                <a:path w="121284" h="500379">
                  <a:moveTo>
                    <a:pt x="51739" y="172466"/>
                  </a:moveTo>
                  <a:lnTo>
                    <a:pt x="34493" y="172466"/>
                  </a:lnTo>
                  <a:lnTo>
                    <a:pt x="34493" y="155219"/>
                  </a:lnTo>
                  <a:lnTo>
                    <a:pt x="17246" y="155219"/>
                  </a:lnTo>
                  <a:lnTo>
                    <a:pt x="17246" y="172466"/>
                  </a:lnTo>
                  <a:lnTo>
                    <a:pt x="0" y="172466"/>
                  </a:lnTo>
                  <a:lnTo>
                    <a:pt x="0" y="224205"/>
                  </a:lnTo>
                  <a:lnTo>
                    <a:pt x="17246" y="224205"/>
                  </a:lnTo>
                  <a:lnTo>
                    <a:pt x="17246" y="189725"/>
                  </a:lnTo>
                  <a:lnTo>
                    <a:pt x="34493" y="189725"/>
                  </a:lnTo>
                  <a:lnTo>
                    <a:pt x="51739" y="189712"/>
                  </a:lnTo>
                  <a:lnTo>
                    <a:pt x="51739" y="172466"/>
                  </a:lnTo>
                  <a:close/>
                </a:path>
                <a:path w="121284" h="500379">
                  <a:moveTo>
                    <a:pt x="68986" y="327698"/>
                  </a:moveTo>
                  <a:lnTo>
                    <a:pt x="51739" y="327698"/>
                  </a:lnTo>
                  <a:lnTo>
                    <a:pt x="34493" y="327698"/>
                  </a:lnTo>
                  <a:lnTo>
                    <a:pt x="34493" y="310451"/>
                  </a:lnTo>
                  <a:lnTo>
                    <a:pt x="17246" y="310451"/>
                  </a:lnTo>
                  <a:lnTo>
                    <a:pt x="17246" y="293204"/>
                  </a:lnTo>
                  <a:lnTo>
                    <a:pt x="0" y="293204"/>
                  </a:lnTo>
                  <a:lnTo>
                    <a:pt x="0" y="362204"/>
                  </a:lnTo>
                  <a:lnTo>
                    <a:pt x="17246" y="362204"/>
                  </a:lnTo>
                  <a:lnTo>
                    <a:pt x="34493" y="362191"/>
                  </a:lnTo>
                  <a:lnTo>
                    <a:pt x="51739" y="362191"/>
                  </a:lnTo>
                  <a:lnTo>
                    <a:pt x="68986" y="362191"/>
                  </a:lnTo>
                  <a:lnTo>
                    <a:pt x="68986" y="327698"/>
                  </a:lnTo>
                  <a:close/>
                </a:path>
                <a:path w="121284" h="500379">
                  <a:moveTo>
                    <a:pt x="86233" y="413956"/>
                  </a:moveTo>
                  <a:lnTo>
                    <a:pt x="68986" y="413956"/>
                  </a:lnTo>
                  <a:lnTo>
                    <a:pt x="51739" y="413956"/>
                  </a:lnTo>
                  <a:lnTo>
                    <a:pt x="34493" y="413956"/>
                  </a:lnTo>
                  <a:lnTo>
                    <a:pt x="34493" y="465683"/>
                  </a:lnTo>
                  <a:lnTo>
                    <a:pt x="51739" y="465683"/>
                  </a:lnTo>
                  <a:lnTo>
                    <a:pt x="68986" y="465683"/>
                  </a:lnTo>
                  <a:lnTo>
                    <a:pt x="86233" y="465683"/>
                  </a:lnTo>
                  <a:lnTo>
                    <a:pt x="86233" y="413956"/>
                  </a:lnTo>
                  <a:close/>
                </a:path>
                <a:path w="121284" h="500379">
                  <a:moveTo>
                    <a:pt x="86233" y="34480"/>
                  </a:moveTo>
                  <a:lnTo>
                    <a:pt x="68986" y="34480"/>
                  </a:lnTo>
                  <a:lnTo>
                    <a:pt x="51739" y="34480"/>
                  </a:lnTo>
                  <a:lnTo>
                    <a:pt x="34493" y="34480"/>
                  </a:lnTo>
                  <a:lnTo>
                    <a:pt x="34493" y="68973"/>
                  </a:lnTo>
                  <a:lnTo>
                    <a:pt x="34493" y="86220"/>
                  </a:lnTo>
                  <a:lnTo>
                    <a:pt x="51739" y="86220"/>
                  </a:lnTo>
                  <a:lnTo>
                    <a:pt x="68986" y="86220"/>
                  </a:lnTo>
                  <a:lnTo>
                    <a:pt x="86233" y="86220"/>
                  </a:lnTo>
                  <a:lnTo>
                    <a:pt x="86233" y="68973"/>
                  </a:lnTo>
                  <a:lnTo>
                    <a:pt x="86233" y="34480"/>
                  </a:lnTo>
                  <a:close/>
                </a:path>
                <a:path w="121284" h="500379">
                  <a:moveTo>
                    <a:pt x="103479" y="379437"/>
                  </a:moveTo>
                  <a:lnTo>
                    <a:pt x="103479" y="379437"/>
                  </a:lnTo>
                  <a:lnTo>
                    <a:pt x="0" y="379437"/>
                  </a:lnTo>
                  <a:lnTo>
                    <a:pt x="0" y="500176"/>
                  </a:lnTo>
                  <a:lnTo>
                    <a:pt x="103479" y="500176"/>
                  </a:lnTo>
                  <a:lnTo>
                    <a:pt x="103479" y="482930"/>
                  </a:lnTo>
                  <a:lnTo>
                    <a:pt x="17246" y="482930"/>
                  </a:lnTo>
                  <a:lnTo>
                    <a:pt x="17246" y="396684"/>
                  </a:lnTo>
                  <a:lnTo>
                    <a:pt x="103479" y="396684"/>
                  </a:lnTo>
                  <a:lnTo>
                    <a:pt x="103479" y="379437"/>
                  </a:lnTo>
                  <a:close/>
                </a:path>
                <a:path w="121284" h="500379">
                  <a:moveTo>
                    <a:pt x="103479" y="310451"/>
                  </a:moveTo>
                  <a:lnTo>
                    <a:pt x="86233" y="310451"/>
                  </a:lnTo>
                  <a:lnTo>
                    <a:pt x="68986" y="310451"/>
                  </a:lnTo>
                  <a:lnTo>
                    <a:pt x="68986" y="327698"/>
                  </a:lnTo>
                  <a:lnTo>
                    <a:pt x="86233" y="327698"/>
                  </a:lnTo>
                  <a:lnTo>
                    <a:pt x="86233" y="344944"/>
                  </a:lnTo>
                  <a:lnTo>
                    <a:pt x="103479" y="344944"/>
                  </a:lnTo>
                  <a:lnTo>
                    <a:pt x="103479" y="310451"/>
                  </a:lnTo>
                  <a:close/>
                </a:path>
                <a:path w="121284" h="500379">
                  <a:moveTo>
                    <a:pt x="103479" y="275958"/>
                  </a:moveTo>
                  <a:lnTo>
                    <a:pt x="86233" y="275958"/>
                  </a:lnTo>
                  <a:lnTo>
                    <a:pt x="86233" y="293204"/>
                  </a:lnTo>
                  <a:lnTo>
                    <a:pt x="103479" y="293204"/>
                  </a:lnTo>
                  <a:lnTo>
                    <a:pt x="103479" y="275958"/>
                  </a:lnTo>
                  <a:close/>
                </a:path>
                <a:path w="121284" h="500379">
                  <a:moveTo>
                    <a:pt x="103479" y="137972"/>
                  </a:moveTo>
                  <a:lnTo>
                    <a:pt x="86233" y="137972"/>
                  </a:lnTo>
                  <a:lnTo>
                    <a:pt x="68986" y="137972"/>
                  </a:lnTo>
                  <a:lnTo>
                    <a:pt x="51739" y="137972"/>
                  </a:lnTo>
                  <a:lnTo>
                    <a:pt x="51739" y="155219"/>
                  </a:lnTo>
                  <a:lnTo>
                    <a:pt x="68986" y="155219"/>
                  </a:lnTo>
                  <a:lnTo>
                    <a:pt x="86233" y="155219"/>
                  </a:lnTo>
                  <a:lnTo>
                    <a:pt x="86233" y="172466"/>
                  </a:lnTo>
                  <a:lnTo>
                    <a:pt x="68986" y="172466"/>
                  </a:lnTo>
                  <a:lnTo>
                    <a:pt x="68986" y="206959"/>
                  </a:lnTo>
                  <a:lnTo>
                    <a:pt x="51739" y="206959"/>
                  </a:lnTo>
                  <a:lnTo>
                    <a:pt x="34493" y="206959"/>
                  </a:lnTo>
                  <a:lnTo>
                    <a:pt x="34493" y="241452"/>
                  </a:lnTo>
                  <a:lnTo>
                    <a:pt x="51739" y="241452"/>
                  </a:lnTo>
                  <a:lnTo>
                    <a:pt x="51739" y="275958"/>
                  </a:lnTo>
                  <a:lnTo>
                    <a:pt x="34493" y="275958"/>
                  </a:lnTo>
                  <a:lnTo>
                    <a:pt x="34493" y="310451"/>
                  </a:lnTo>
                  <a:lnTo>
                    <a:pt x="51739" y="310451"/>
                  </a:lnTo>
                  <a:lnTo>
                    <a:pt x="68986" y="310451"/>
                  </a:lnTo>
                  <a:lnTo>
                    <a:pt x="68986" y="258724"/>
                  </a:lnTo>
                  <a:lnTo>
                    <a:pt x="86233" y="258724"/>
                  </a:lnTo>
                  <a:lnTo>
                    <a:pt x="86233" y="241465"/>
                  </a:lnTo>
                  <a:lnTo>
                    <a:pt x="103479" y="241465"/>
                  </a:lnTo>
                  <a:lnTo>
                    <a:pt x="103479" y="137972"/>
                  </a:lnTo>
                  <a:close/>
                </a:path>
                <a:path w="121284" h="500379">
                  <a:moveTo>
                    <a:pt x="103479" y="0"/>
                  </a:moveTo>
                  <a:lnTo>
                    <a:pt x="103479" y="0"/>
                  </a:lnTo>
                  <a:lnTo>
                    <a:pt x="0" y="0"/>
                  </a:lnTo>
                  <a:lnTo>
                    <a:pt x="0" y="34480"/>
                  </a:lnTo>
                  <a:lnTo>
                    <a:pt x="0" y="68973"/>
                  </a:lnTo>
                  <a:lnTo>
                    <a:pt x="0" y="120713"/>
                  </a:lnTo>
                  <a:lnTo>
                    <a:pt x="17246" y="120713"/>
                  </a:lnTo>
                  <a:lnTo>
                    <a:pt x="103479" y="120713"/>
                  </a:lnTo>
                  <a:lnTo>
                    <a:pt x="103479" y="103466"/>
                  </a:lnTo>
                  <a:lnTo>
                    <a:pt x="17246" y="103466"/>
                  </a:lnTo>
                  <a:lnTo>
                    <a:pt x="17246" y="68973"/>
                  </a:lnTo>
                  <a:lnTo>
                    <a:pt x="17246" y="34493"/>
                  </a:lnTo>
                  <a:lnTo>
                    <a:pt x="17246" y="17233"/>
                  </a:lnTo>
                  <a:lnTo>
                    <a:pt x="34493" y="17233"/>
                  </a:lnTo>
                  <a:lnTo>
                    <a:pt x="51739" y="17233"/>
                  </a:lnTo>
                  <a:lnTo>
                    <a:pt x="68986" y="17233"/>
                  </a:lnTo>
                  <a:lnTo>
                    <a:pt x="86233" y="17233"/>
                  </a:lnTo>
                  <a:lnTo>
                    <a:pt x="103479" y="17233"/>
                  </a:lnTo>
                  <a:lnTo>
                    <a:pt x="103479" y="0"/>
                  </a:lnTo>
                  <a:close/>
                </a:path>
                <a:path w="121284" h="500379">
                  <a:moveTo>
                    <a:pt x="120726" y="0"/>
                  </a:moveTo>
                  <a:lnTo>
                    <a:pt x="103492" y="0"/>
                  </a:lnTo>
                  <a:lnTo>
                    <a:pt x="103492" y="34493"/>
                  </a:lnTo>
                  <a:lnTo>
                    <a:pt x="120726" y="34493"/>
                  </a:lnTo>
                  <a:lnTo>
                    <a:pt x="12072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402018" y="2988894"/>
              <a:ext cx="0" cy="466090"/>
            </a:xfrm>
            <a:custGeom>
              <a:avLst/>
              <a:gdLst/>
              <a:ahLst/>
              <a:cxnLst/>
              <a:rect l="l" t="t" r="r" b="b"/>
              <a:pathLst>
                <a:path w="0" h="466089">
                  <a:moveTo>
                    <a:pt x="0" y="0"/>
                  </a:moveTo>
                  <a:lnTo>
                    <a:pt x="0" y="465696"/>
                  </a:lnTo>
                </a:path>
              </a:pathLst>
            </a:custGeom>
            <a:ln w="17246">
              <a:solidFill>
                <a:srgbClr val="231F2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410641" y="2954413"/>
              <a:ext cx="172720" cy="500380"/>
            </a:xfrm>
            <a:custGeom>
              <a:avLst/>
              <a:gdLst/>
              <a:ahLst/>
              <a:cxnLst/>
              <a:rect l="l" t="t" r="r" b="b"/>
              <a:pathLst>
                <a:path w="172720" h="500379">
                  <a:moveTo>
                    <a:pt x="34493" y="172466"/>
                  </a:moveTo>
                  <a:lnTo>
                    <a:pt x="17246" y="172466"/>
                  </a:lnTo>
                  <a:lnTo>
                    <a:pt x="17246" y="189712"/>
                  </a:lnTo>
                  <a:lnTo>
                    <a:pt x="34493" y="189712"/>
                  </a:lnTo>
                  <a:lnTo>
                    <a:pt x="34493" y="172466"/>
                  </a:lnTo>
                  <a:close/>
                </a:path>
                <a:path w="172720" h="500379">
                  <a:moveTo>
                    <a:pt x="34493" y="103466"/>
                  </a:moveTo>
                  <a:lnTo>
                    <a:pt x="17246" y="103466"/>
                  </a:lnTo>
                  <a:lnTo>
                    <a:pt x="17246" y="120713"/>
                  </a:lnTo>
                  <a:lnTo>
                    <a:pt x="34493" y="120713"/>
                  </a:lnTo>
                  <a:lnTo>
                    <a:pt x="34493" y="103466"/>
                  </a:lnTo>
                  <a:close/>
                </a:path>
                <a:path w="172720" h="500379">
                  <a:moveTo>
                    <a:pt x="34493" y="0"/>
                  </a:moveTo>
                  <a:lnTo>
                    <a:pt x="17246" y="0"/>
                  </a:lnTo>
                  <a:lnTo>
                    <a:pt x="17246" y="34480"/>
                  </a:lnTo>
                  <a:lnTo>
                    <a:pt x="17246" y="51727"/>
                  </a:lnTo>
                  <a:lnTo>
                    <a:pt x="34493" y="51727"/>
                  </a:lnTo>
                  <a:lnTo>
                    <a:pt x="34493" y="34493"/>
                  </a:lnTo>
                  <a:lnTo>
                    <a:pt x="34493" y="0"/>
                  </a:lnTo>
                  <a:close/>
                </a:path>
                <a:path w="172720" h="500379">
                  <a:moveTo>
                    <a:pt x="51727" y="482930"/>
                  </a:moveTo>
                  <a:lnTo>
                    <a:pt x="34493" y="482930"/>
                  </a:lnTo>
                  <a:lnTo>
                    <a:pt x="17246" y="482930"/>
                  </a:lnTo>
                  <a:lnTo>
                    <a:pt x="17246" y="500176"/>
                  </a:lnTo>
                  <a:lnTo>
                    <a:pt x="34493" y="500176"/>
                  </a:lnTo>
                  <a:lnTo>
                    <a:pt x="51727" y="500176"/>
                  </a:lnTo>
                  <a:lnTo>
                    <a:pt x="51727" y="482930"/>
                  </a:lnTo>
                  <a:close/>
                </a:path>
                <a:path w="172720" h="500379">
                  <a:moveTo>
                    <a:pt x="51727" y="344944"/>
                  </a:moveTo>
                  <a:lnTo>
                    <a:pt x="34493" y="344944"/>
                  </a:lnTo>
                  <a:lnTo>
                    <a:pt x="17246" y="344944"/>
                  </a:lnTo>
                  <a:lnTo>
                    <a:pt x="0" y="344944"/>
                  </a:lnTo>
                  <a:lnTo>
                    <a:pt x="0" y="362191"/>
                  </a:lnTo>
                  <a:lnTo>
                    <a:pt x="17246" y="362191"/>
                  </a:lnTo>
                  <a:lnTo>
                    <a:pt x="17246" y="448449"/>
                  </a:lnTo>
                  <a:lnTo>
                    <a:pt x="34493" y="448449"/>
                  </a:lnTo>
                  <a:lnTo>
                    <a:pt x="34493" y="465683"/>
                  </a:lnTo>
                  <a:lnTo>
                    <a:pt x="51727" y="465683"/>
                  </a:lnTo>
                  <a:lnTo>
                    <a:pt x="51727" y="448437"/>
                  </a:lnTo>
                  <a:lnTo>
                    <a:pt x="34493" y="448437"/>
                  </a:lnTo>
                  <a:lnTo>
                    <a:pt x="34493" y="396684"/>
                  </a:lnTo>
                  <a:lnTo>
                    <a:pt x="51727" y="396684"/>
                  </a:lnTo>
                  <a:lnTo>
                    <a:pt x="51727" y="379437"/>
                  </a:lnTo>
                  <a:lnTo>
                    <a:pt x="34493" y="379437"/>
                  </a:lnTo>
                  <a:lnTo>
                    <a:pt x="34493" y="362191"/>
                  </a:lnTo>
                  <a:lnTo>
                    <a:pt x="51727" y="362191"/>
                  </a:lnTo>
                  <a:lnTo>
                    <a:pt x="51727" y="344944"/>
                  </a:lnTo>
                  <a:close/>
                </a:path>
                <a:path w="172720" h="500379">
                  <a:moveTo>
                    <a:pt x="51727" y="258711"/>
                  </a:moveTo>
                  <a:lnTo>
                    <a:pt x="34493" y="258711"/>
                  </a:lnTo>
                  <a:lnTo>
                    <a:pt x="17246" y="258711"/>
                  </a:lnTo>
                  <a:lnTo>
                    <a:pt x="17246" y="310451"/>
                  </a:lnTo>
                  <a:lnTo>
                    <a:pt x="0" y="310451"/>
                  </a:lnTo>
                  <a:lnTo>
                    <a:pt x="0" y="327698"/>
                  </a:lnTo>
                  <a:lnTo>
                    <a:pt x="17246" y="327698"/>
                  </a:lnTo>
                  <a:lnTo>
                    <a:pt x="34493" y="327710"/>
                  </a:lnTo>
                  <a:lnTo>
                    <a:pt x="51727" y="327698"/>
                  </a:lnTo>
                  <a:lnTo>
                    <a:pt x="51727" y="310451"/>
                  </a:lnTo>
                  <a:lnTo>
                    <a:pt x="34493" y="310451"/>
                  </a:lnTo>
                  <a:lnTo>
                    <a:pt x="34493" y="275958"/>
                  </a:lnTo>
                  <a:lnTo>
                    <a:pt x="51727" y="275958"/>
                  </a:lnTo>
                  <a:lnTo>
                    <a:pt x="51727" y="258711"/>
                  </a:lnTo>
                  <a:close/>
                </a:path>
                <a:path w="172720" h="500379">
                  <a:moveTo>
                    <a:pt x="51727" y="224205"/>
                  </a:moveTo>
                  <a:lnTo>
                    <a:pt x="34493" y="224205"/>
                  </a:lnTo>
                  <a:lnTo>
                    <a:pt x="17246" y="224205"/>
                  </a:lnTo>
                  <a:lnTo>
                    <a:pt x="0" y="224205"/>
                  </a:lnTo>
                  <a:lnTo>
                    <a:pt x="0" y="241452"/>
                  </a:lnTo>
                  <a:lnTo>
                    <a:pt x="17246" y="241452"/>
                  </a:lnTo>
                  <a:lnTo>
                    <a:pt x="34493" y="241452"/>
                  </a:lnTo>
                  <a:lnTo>
                    <a:pt x="51727" y="241452"/>
                  </a:lnTo>
                  <a:lnTo>
                    <a:pt x="51727" y="224205"/>
                  </a:lnTo>
                  <a:close/>
                </a:path>
                <a:path w="172720" h="500379">
                  <a:moveTo>
                    <a:pt x="51727" y="189712"/>
                  </a:moveTo>
                  <a:lnTo>
                    <a:pt x="34493" y="189712"/>
                  </a:lnTo>
                  <a:lnTo>
                    <a:pt x="34493" y="206959"/>
                  </a:lnTo>
                  <a:lnTo>
                    <a:pt x="51727" y="206959"/>
                  </a:lnTo>
                  <a:lnTo>
                    <a:pt x="51727" y="189712"/>
                  </a:lnTo>
                  <a:close/>
                </a:path>
                <a:path w="172720" h="500379">
                  <a:moveTo>
                    <a:pt x="51727" y="120726"/>
                  </a:moveTo>
                  <a:lnTo>
                    <a:pt x="34493" y="120726"/>
                  </a:lnTo>
                  <a:lnTo>
                    <a:pt x="34493" y="137972"/>
                  </a:lnTo>
                  <a:lnTo>
                    <a:pt x="17246" y="137972"/>
                  </a:lnTo>
                  <a:lnTo>
                    <a:pt x="0" y="137972"/>
                  </a:lnTo>
                  <a:lnTo>
                    <a:pt x="0" y="155219"/>
                  </a:lnTo>
                  <a:lnTo>
                    <a:pt x="17246" y="155219"/>
                  </a:lnTo>
                  <a:lnTo>
                    <a:pt x="34493" y="155219"/>
                  </a:lnTo>
                  <a:lnTo>
                    <a:pt x="51727" y="155219"/>
                  </a:lnTo>
                  <a:lnTo>
                    <a:pt x="51727" y="120726"/>
                  </a:lnTo>
                  <a:close/>
                </a:path>
                <a:path w="172720" h="500379">
                  <a:moveTo>
                    <a:pt x="51727" y="51727"/>
                  </a:moveTo>
                  <a:lnTo>
                    <a:pt x="34493" y="51727"/>
                  </a:lnTo>
                  <a:lnTo>
                    <a:pt x="34493" y="68973"/>
                  </a:lnTo>
                  <a:lnTo>
                    <a:pt x="17246" y="68973"/>
                  </a:lnTo>
                  <a:lnTo>
                    <a:pt x="17246" y="86220"/>
                  </a:lnTo>
                  <a:lnTo>
                    <a:pt x="34493" y="86220"/>
                  </a:lnTo>
                  <a:lnTo>
                    <a:pt x="34493" y="103466"/>
                  </a:lnTo>
                  <a:lnTo>
                    <a:pt x="51727" y="103466"/>
                  </a:lnTo>
                  <a:lnTo>
                    <a:pt x="51727" y="68973"/>
                  </a:lnTo>
                  <a:lnTo>
                    <a:pt x="51727" y="51727"/>
                  </a:lnTo>
                  <a:close/>
                </a:path>
                <a:path w="172720" h="500379">
                  <a:moveTo>
                    <a:pt x="68986" y="448437"/>
                  </a:moveTo>
                  <a:lnTo>
                    <a:pt x="51739" y="448437"/>
                  </a:lnTo>
                  <a:lnTo>
                    <a:pt x="51739" y="500189"/>
                  </a:lnTo>
                  <a:lnTo>
                    <a:pt x="68986" y="500189"/>
                  </a:lnTo>
                  <a:lnTo>
                    <a:pt x="68986" y="448437"/>
                  </a:lnTo>
                  <a:close/>
                </a:path>
                <a:path w="172720" h="500379">
                  <a:moveTo>
                    <a:pt x="68986" y="34480"/>
                  </a:moveTo>
                  <a:lnTo>
                    <a:pt x="51739" y="34480"/>
                  </a:lnTo>
                  <a:lnTo>
                    <a:pt x="51739" y="68973"/>
                  </a:lnTo>
                  <a:lnTo>
                    <a:pt x="68986" y="68973"/>
                  </a:lnTo>
                  <a:lnTo>
                    <a:pt x="68986" y="34480"/>
                  </a:lnTo>
                  <a:close/>
                </a:path>
                <a:path w="172720" h="500379">
                  <a:moveTo>
                    <a:pt x="68986" y="0"/>
                  </a:moveTo>
                  <a:lnTo>
                    <a:pt x="51739" y="0"/>
                  </a:lnTo>
                  <a:lnTo>
                    <a:pt x="51739" y="17233"/>
                  </a:lnTo>
                  <a:lnTo>
                    <a:pt x="68986" y="17233"/>
                  </a:lnTo>
                  <a:lnTo>
                    <a:pt x="68986" y="0"/>
                  </a:lnTo>
                  <a:close/>
                </a:path>
                <a:path w="172720" h="500379">
                  <a:moveTo>
                    <a:pt x="86220" y="431190"/>
                  </a:moveTo>
                  <a:lnTo>
                    <a:pt x="68986" y="431190"/>
                  </a:lnTo>
                  <a:lnTo>
                    <a:pt x="68986" y="448437"/>
                  </a:lnTo>
                  <a:lnTo>
                    <a:pt x="86220" y="448437"/>
                  </a:lnTo>
                  <a:lnTo>
                    <a:pt x="86220" y="431190"/>
                  </a:lnTo>
                  <a:close/>
                </a:path>
                <a:path w="172720" h="500379">
                  <a:moveTo>
                    <a:pt x="86220" y="379437"/>
                  </a:moveTo>
                  <a:lnTo>
                    <a:pt x="68986" y="379437"/>
                  </a:lnTo>
                  <a:lnTo>
                    <a:pt x="51739" y="379437"/>
                  </a:lnTo>
                  <a:lnTo>
                    <a:pt x="51739" y="431177"/>
                  </a:lnTo>
                  <a:lnTo>
                    <a:pt x="68986" y="431177"/>
                  </a:lnTo>
                  <a:lnTo>
                    <a:pt x="68986" y="413931"/>
                  </a:lnTo>
                  <a:lnTo>
                    <a:pt x="86220" y="413931"/>
                  </a:lnTo>
                  <a:lnTo>
                    <a:pt x="86220" y="379437"/>
                  </a:lnTo>
                  <a:close/>
                </a:path>
                <a:path w="172720" h="500379">
                  <a:moveTo>
                    <a:pt x="86220" y="327698"/>
                  </a:moveTo>
                  <a:lnTo>
                    <a:pt x="68986" y="327698"/>
                  </a:lnTo>
                  <a:lnTo>
                    <a:pt x="51739" y="327698"/>
                  </a:lnTo>
                  <a:lnTo>
                    <a:pt x="51739" y="362191"/>
                  </a:lnTo>
                  <a:lnTo>
                    <a:pt x="68986" y="362191"/>
                  </a:lnTo>
                  <a:lnTo>
                    <a:pt x="86220" y="362191"/>
                  </a:lnTo>
                  <a:lnTo>
                    <a:pt x="86220" y="327698"/>
                  </a:lnTo>
                  <a:close/>
                </a:path>
                <a:path w="172720" h="500379">
                  <a:moveTo>
                    <a:pt x="86220" y="172466"/>
                  </a:moveTo>
                  <a:lnTo>
                    <a:pt x="68986" y="172466"/>
                  </a:lnTo>
                  <a:lnTo>
                    <a:pt x="68986" y="155219"/>
                  </a:lnTo>
                  <a:lnTo>
                    <a:pt x="51739" y="155219"/>
                  </a:lnTo>
                  <a:lnTo>
                    <a:pt x="51739" y="189725"/>
                  </a:lnTo>
                  <a:lnTo>
                    <a:pt x="68986" y="189725"/>
                  </a:lnTo>
                  <a:lnTo>
                    <a:pt x="68986" y="206959"/>
                  </a:lnTo>
                  <a:lnTo>
                    <a:pt x="51739" y="206959"/>
                  </a:lnTo>
                  <a:lnTo>
                    <a:pt x="51739" y="275958"/>
                  </a:lnTo>
                  <a:lnTo>
                    <a:pt x="68986" y="275958"/>
                  </a:lnTo>
                  <a:lnTo>
                    <a:pt x="68986" y="224205"/>
                  </a:lnTo>
                  <a:lnTo>
                    <a:pt x="86220" y="224205"/>
                  </a:lnTo>
                  <a:lnTo>
                    <a:pt x="86220" y="172466"/>
                  </a:lnTo>
                  <a:close/>
                </a:path>
                <a:path w="172720" h="500379">
                  <a:moveTo>
                    <a:pt x="86220" y="68973"/>
                  </a:moveTo>
                  <a:lnTo>
                    <a:pt x="68986" y="68973"/>
                  </a:lnTo>
                  <a:lnTo>
                    <a:pt x="68986" y="86220"/>
                  </a:lnTo>
                  <a:lnTo>
                    <a:pt x="51739" y="86220"/>
                  </a:lnTo>
                  <a:lnTo>
                    <a:pt x="51739" y="137960"/>
                  </a:lnTo>
                  <a:lnTo>
                    <a:pt x="68986" y="137960"/>
                  </a:lnTo>
                  <a:lnTo>
                    <a:pt x="68986" y="155219"/>
                  </a:lnTo>
                  <a:lnTo>
                    <a:pt x="86220" y="155219"/>
                  </a:lnTo>
                  <a:lnTo>
                    <a:pt x="86220" y="120726"/>
                  </a:lnTo>
                  <a:lnTo>
                    <a:pt x="68986" y="120726"/>
                  </a:lnTo>
                  <a:lnTo>
                    <a:pt x="68986" y="103466"/>
                  </a:lnTo>
                  <a:lnTo>
                    <a:pt x="86220" y="103466"/>
                  </a:lnTo>
                  <a:lnTo>
                    <a:pt x="86220" y="68973"/>
                  </a:lnTo>
                  <a:close/>
                </a:path>
                <a:path w="172720" h="500379">
                  <a:moveTo>
                    <a:pt x="86220" y="17233"/>
                  </a:moveTo>
                  <a:lnTo>
                    <a:pt x="68986" y="17233"/>
                  </a:lnTo>
                  <a:lnTo>
                    <a:pt x="68986" y="34480"/>
                  </a:lnTo>
                  <a:lnTo>
                    <a:pt x="86220" y="34480"/>
                  </a:lnTo>
                  <a:lnTo>
                    <a:pt x="86220" y="17233"/>
                  </a:lnTo>
                  <a:close/>
                </a:path>
                <a:path w="172720" h="500379">
                  <a:moveTo>
                    <a:pt x="120713" y="258711"/>
                  </a:moveTo>
                  <a:lnTo>
                    <a:pt x="103479" y="258711"/>
                  </a:lnTo>
                  <a:lnTo>
                    <a:pt x="86233" y="258711"/>
                  </a:lnTo>
                  <a:lnTo>
                    <a:pt x="86233" y="327710"/>
                  </a:lnTo>
                  <a:lnTo>
                    <a:pt x="103479" y="327710"/>
                  </a:lnTo>
                  <a:lnTo>
                    <a:pt x="103479" y="362191"/>
                  </a:lnTo>
                  <a:lnTo>
                    <a:pt x="86233" y="362191"/>
                  </a:lnTo>
                  <a:lnTo>
                    <a:pt x="86233" y="379437"/>
                  </a:lnTo>
                  <a:lnTo>
                    <a:pt x="103479" y="379437"/>
                  </a:lnTo>
                  <a:lnTo>
                    <a:pt x="103479" y="396697"/>
                  </a:lnTo>
                  <a:lnTo>
                    <a:pt x="86233" y="396697"/>
                  </a:lnTo>
                  <a:lnTo>
                    <a:pt x="86233" y="465696"/>
                  </a:lnTo>
                  <a:lnTo>
                    <a:pt x="103479" y="465696"/>
                  </a:lnTo>
                  <a:lnTo>
                    <a:pt x="103479" y="500189"/>
                  </a:lnTo>
                  <a:lnTo>
                    <a:pt x="120713" y="500189"/>
                  </a:lnTo>
                  <a:lnTo>
                    <a:pt x="120713" y="465683"/>
                  </a:lnTo>
                  <a:lnTo>
                    <a:pt x="103479" y="465683"/>
                  </a:lnTo>
                  <a:lnTo>
                    <a:pt x="103479" y="448449"/>
                  </a:lnTo>
                  <a:lnTo>
                    <a:pt x="120713" y="448449"/>
                  </a:lnTo>
                  <a:lnTo>
                    <a:pt x="120713" y="310451"/>
                  </a:lnTo>
                  <a:lnTo>
                    <a:pt x="103479" y="310451"/>
                  </a:lnTo>
                  <a:lnTo>
                    <a:pt x="103479" y="275958"/>
                  </a:lnTo>
                  <a:lnTo>
                    <a:pt x="120713" y="275958"/>
                  </a:lnTo>
                  <a:lnTo>
                    <a:pt x="120713" y="258711"/>
                  </a:lnTo>
                  <a:close/>
                </a:path>
                <a:path w="172720" h="500379">
                  <a:moveTo>
                    <a:pt x="120713" y="206959"/>
                  </a:moveTo>
                  <a:lnTo>
                    <a:pt x="103479" y="206959"/>
                  </a:lnTo>
                  <a:lnTo>
                    <a:pt x="86233" y="206959"/>
                  </a:lnTo>
                  <a:lnTo>
                    <a:pt x="86233" y="224205"/>
                  </a:lnTo>
                  <a:lnTo>
                    <a:pt x="103479" y="224205"/>
                  </a:lnTo>
                  <a:lnTo>
                    <a:pt x="120713" y="224205"/>
                  </a:lnTo>
                  <a:lnTo>
                    <a:pt x="120713" y="206959"/>
                  </a:lnTo>
                  <a:close/>
                </a:path>
                <a:path w="172720" h="500379">
                  <a:moveTo>
                    <a:pt x="120713" y="137972"/>
                  </a:moveTo>
                  <a:lnTo>
                    <a:pt x="103479" y="137972"/>
                  </a:lnTo>
                  <a:lnTo>
                    <a:pt x="86233" y="137972"/>
                  </a:lnTo>
                  <a:lnTo>
                    <a:pt x="86233" y="155219"/>
                  </a:lnTo>
                  <a:lnTo>
                    <a:pt x="103479" y="155219"/>
                  </a:lnTo>
                  <a:lnTo>
                    <a:pt x="120713" y="155219"/>
                  </a:lnTo>
                  <a:lnTo>
                    <a:pt x="120713" y="137972"/>
                  </a:lnTo>
                  <a:close/>
                </a:path>
                <a:path w="172720" h="500379">
                  <a:moveTo>
                    <a:pt x="120713" y="68973"/>
                  </a:moveTo>
                  <a:lnTo>
                    <a:pt x="103479" y="68973"/>
                  </a:lnTo>
                  <a:lnTo>
                    <a:pt x="103479" y="86220"/>
                  </a:lnTo>
                  <a:lnTo>
                    <a:pt x="86233" y="86220"/>
                  </a:lnTo>
                  <a:lnTo>
                    <a:pt x="86233" y="120713"/>
                  </a:lnTo>
                  <a:lnTo>
                    <a:pt x="103479" y="120713"/>
                  </a:lnTo>
                  <a:lnTo>
                    <a:pt x="103479" y="103466"/>
                  </a:lnTo>
                  <a:lnTo>
                    <a:pt x="120713" y="103466"/>
                  </a:lnTo>
                  <a:lnTo>
                    <a:pt x="120713" y="68973"/>
                  </a:lnTo>
                  <a:close/>
                </a:path>
                <a:path w="172720" h="500379">
                  <a:moveTo>
                    <a:pt x="120713" y="34480"/>
                  </a:moveTo>
                  <a:lnTo>
                    <a:pt x="103479" y="34480"/>
                  </a:lnTo>
                  <a:lnTo>
                    <a:pt x="103479" y="0"/>
                  </a:lnTo>
                  <a:lnTo>
                    <a:pt x="86233" y="0"/>
                  </a:lnTo>
                  <a:lnTo>
                    <a:pt x="86233" y="34480"/>
                  </a:lnTo>
                  <a:lnTo>
                    <a:pt x="86233" y="51727"/>
                  </a:lnTo>
                  <a:lnTo>
                    <a:pt x="103479" y="51727"/>
                  </a:lnTo>
                  <a:lnTo>
                    <a:pt x="120713" y="51727"/>
                  </a:lnTo>
                  <a:lnTo>
                    <a:pt x="120713" y="34480"/>
                  </a:lnTo>
                  <a:close/>
                </a:path>
                <a:path w="172720" h="500379">
                  <a:moveTo>
                    <a:pt x="137985" y="0"/>
                  </a:moveTo>
                  <a:lnTo>
                    <a:pt x="120738" y="0"/>
                  </a:lnTo>
                  <a:lnTo>
                    <a:pt x="120738" y="17233"/>
                  </a:lnTo>
                  <a:lnTo>
                    <a:pt x="137985" y="17233"/>
                  </a:lnTo>
                  <a:lnTo>
                    <a:pt x="137985" y="0"/>
                  </a:lnTo>
                  <a:close/>
                </a:path>
                <a:path w="172720" h="500379">
                  <a:moveTo>
                    <a:pt x="155219" y="482930"/>
                  </a:moveTo>
                  <a:lnTo>
                    <a:pt x="137985" y="482930"/>
                  </a:lnTo>
                  <a:lnTo>
                    <a:pt x="120738" y="482930"/>
                  </a:lnTo>
                  <a:lnTo>
                    <a:pt x="120738" y="500176"/>
                  </a:lnTo>
                  <a:lnTo>
                    <a:pt x="137985" y="500176"/>
                  </a:lnTo>
                  <a:lnTo>
                    <a:pt x="155219" y="500176"/>
                  </a:lnTo>
                  <a:lnTo>
                    <a:pt x="155219" y="482930"/>
                  </a:lnTo>
                  <a:close/>
                </a:path>
                <a:path w="172720" h="500379">
                  <a:moveTo>
                    <a:pt x="155219" y="293204"/>
                  </a:moveTo>
                  <a:lnTo>
                    <a:pt x="137985" y="293204"/>
                  </a:lnTo>
                  <a:lnTo>
                    <a:pt x="137985" y="310451"/>
                  </a:lnTo>
                  <a:lnTo>
                    <a:pt x="120738" y="310451"/>
                  </a:lnTo>
                  <a:lnTo>
                    <a:pt x="120738" y="327698"/>
                  </a:lnTo>
                  <a:lnTo>
                    <a:pt x="137985" y="327698"/>
                  </a:lnTo>
                  <a:lnTo>
                    <a:pt x="137985" y="431190"/>
                  </a:lnTo>
                  <a:lnTo>
                    <a:pt x="120738" y="431190"/>
                  </a:lnTo>
                  <a:lnTo>
                    <a:pt x="120738" y="448437"/>
                  </a:lnTo>
                  <a:lnTo>
                    <a:pt x="137985" y="448437"/>
                  </a:lnTo>
                  <a:lnTo>
                    <a:pt x="137985" y="465683"/>
                  </a:lnTo>
                  <a:lnTo>
                    <a:pt x="155219" y="465683"/>
                  </a:lnTo>
                  <a:lnTo>
                    <a:pt x="155219" y="293204"/>
                  </a:lnTo>
                  <a:close/>
                </a:path>
                <a:path w="172720" h="500379">
                  <a:moveTo>
                    <a:pt x="155219" y="34480"/>
                  </a:moveTo>
                  <a:lnTo>
                    <a:pt x="137985" y="34480"/>
                  </a:lnTo>
                  <a:lnTo>
                    <a:pt x="120738" y="34480"/>
                  </a:lnTo>
                  <a:lnTo>
                    <a:pt x="120738" y="68973"/>
                  </a:lnTo>
                  <a:lnTo>
                    <a:pt x="120738" y="224205"/>
                  </a:lnTo>
                  <a:lnTo>
                    <a:pt x="137985" y="224205"/>
                  </a:lnTo>
                  <a:lnTo>
                    <a:pt x="137985" y="241452"/>
                  </a:lnTo>
                  <a:lnTo>
                    <a:pt x="120738" y="241452"/>
                  </a:lnTo>
                  <a:lnTo>
                    <a:pt x="120738" y="275945"/>
                  </a:lnTo>
                  <a:lnTo>
                    <a:pt x="137985" y="275945"/>
                  </a:lnTo>
                  <a:lnTo>
                    <a:pt x="155219" y="275958"/>
                  </a:lnTo>
                  <a:lnTo>
                    <a:pt x="155219" y="155219"/>
                  </a:lnTo>
                  <a:lnTo>
                    <a:pt x="137985" y="155219"/>
                  </a:lnTo>
                  <a:lnTo>
                    <a:pt x="137985" y="137972"/>
                  </a:lnTo>
                  <a:lnTo>
                    <a:pt x="155219" y="137972"/>
                  </a:lnTo>
                  <a:lnTo>
                    <a:pt x="155219" y="120726"/>
                  </a:lnTo>
                  <a:lnTo>
                    <a:pt x="137985" y="120726"/>
                  </a:lnTo>
                  <a:lnTo>
                    <a:pt x="137985" y="68973"/>
                  </a:lnTo>
                  <a:lnTo>
                    <a:pt x="155219" y="68973"/>
                  </a:lnTo>
                  <a:lnTo>
                    <a:pt x="155219" y="34480"/>
                  </a:lnTo>
                  <a:close/>
                </a:path>
                <a:path w="172720" h="500379">
                  <a:moveTo>
                    <a:pt x="172478" y="103466"/>
                  </a:moveTo>
                  <a:lnTo>
                    <a:pt x="155232" y="103466"/>
                  </a:lnTo>
                  <a:lnTo>
                    <a:pt x="155232" y="155206"/>
                  </a:lnTo>
                  <a:lnTo>
                    <a:pt x="172478" y="155206"/>
                  </a:lnTo>
                  <a:lnTo>
                    <a:pt x="172478" y="103466"/>
                  </a:lnTo>
                  <a:close/>
                </a:path>
                <a:path w="172720" h="500379">
                  <a:moveTo>
                    <a:pt x="172478" y="51727"/>
                  </a:moveTo>
                  <a:lnTo>
                    <a:pt x="155232" y="51727"/>
                  </a:lnTo>
                  <a:lnTo>
                    <a:pt x="155232" y="68973"/>
                  </a:lnTo>
                  <a:lnTo>
                    <a:pt x="155232" y="86220"/>
                  </a:lnTo>
                  <a:lnTo>
                    <a:pt x="172478" y="86220"/>
                  </a:lnTo>
                  <a:lnTo>
                    <a:pt x="172478" y="68973"/>
                  </a:lnTo>
                  <a:lnTo>
                    <a:pt x="172478" y="51727"/>
                  </a:lnTo>
                  <a:close/>
                </a:path>
                <a:path w="172720" h="500379">
                  <a:moveTo>
                    <a:pt x="172478" y="0"/>
                  </a:moveTo>
                  <a:lnTo>
                    <a:pt x="155232" y="0"/>
                  </a:lnTo>
                  <a:lnTo>
                    <a:pt x="155232" y="34493"/>
                  </a:lnTo>
                  <a:lnTo>
                    <a:pt x="172478" y="34493"/>
                  </a:lnTo>
                  <a:lnTo>
                    <a:pt x="1724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565873" y="2954413"/>
              <a:ext cx="172720" cy="500380"/>
            </a:xfrm>
            <a:custGeom>
              <a:avLst/>
              <a:gdLst/>
              <a:ahLst/>
              <a:cxnLst/>
              <a:rect l="l" t="t" r="r" b="b"/>
              <a:pathLst>
                <a:path w="172720" h="500379">
                  <a:moveTo>
                    <a:pt x="17246" y="431190"/>
                  </a:moveTo>
                  <a:lnTo>
                    <a:pt x="0" y="431190"/>
                  </a:lnTo>
                  <a:lnTo>
                    <a:pt x="0" y="448437"/>
                  </a:lnTo>
                  <a:lnTo>
                    <a:pt x="17246" y="448437"/>
                  </a:lnTo>
                  <a:lnTo>
                    <a:pt x="17246" y="431190"/>
                  </a:lnTo>
                  <a:close/>
                </a:path>
                <a:path w="172720" h="500379">
                  <a:moveTo>
                    <a:pt x="34480" y="448437"/>
                  </a:moveTo>
                  <a:lnTo>
                    <a:pt x="17246" y="448437"/>
                  </a:lnTo>
                  <a:lnTo>
                    <a:pt x="17246" y="465683"/>
                  </a:lnTo>
                  <a:lnTo>
                    <a:pt x="34480" y="465683"/>
                  </a:lnTo>
                  <a:lnTo>
                    <a:pt x="34480" y="448437"/>
                  </a:lnTo>
                  <a:close/>
                </a:path>
                <a:path w="172720" h="500379">
                  <a:moveTo>
                    <a:pt x="34480" y="379437"/>
                  </a:moveTo>
                  <a:lnTo>
                    <a:pt x="17246" y="379437"/>
                  </a:lnTo>
                  <a:lnTo>
                    <a:pt x="0" y="379437"/>
                  </a:lnTo>
                  <a:lnTo>
                    <a:pt x="0" y="413931"/>
                  </a:lnTo>
                  <a:lnTo>
                    <a:pt x="17246" y="413931"/>
                  </a:lnTo>
                  <a:lnTo>
                    <a:pt x="34480" y="413931"/>
                  </a:lnTo>
                  <a:lnTo>
                    <a:pt x="34480" y="379437"/>
                  </a:lnTo>
                  <a:close/>
                </a:path>
                <a:path w="172720" h="500379">
                  <a:moveTo>
                    <a:pt x="34480" y="344944"/>
                  </a:moveTo>
                  <a:lnTo>
                    <a:pt x="17246" y="344944"/>
                  </a:lnTo>
                  <a:lnTo>
                    <a:pt x="17246" y="362191"/>
                  </a:lnTo>
                  <a:lnTo>
                    <a:pt x="34480" y="362191"/>
                  </a:lnTo>
                  <a:lnTo>
                    <a:pt x="34480" y="344944"/>
                  </a:lnTo>
                  <a:close/>
                </a:path>
                <a:path w="172720" h="500379">
                  <a:moveTo>
                    <a:pt x="34480" y="293204"/>
                  </a:moveTo>
                  <a:lnTo>
                    <a:pt x="17246" y="293204"/>
                  </a:lnTo>
                  <a:lnTo>
                    <a:pt x="0" y="293204"/>
                  </a:lnTo>
                  <a:lnTo>
                    <a:pt x="0" y="310451"/>
                  </a:lnTo>
                  <a:lnTo>
                    <a:pt x="17246" y="310451"/>
                  </a:lnTo>
                  <a:lnTo>
                    <a:pt x="17246" y="327698"/>
                  </a:lnTo>
                  <a:lnTo>
                    <a:pt x="34480" y="327698"/>
                  </a:lnTo>
                  <a:lnTo>
                    <a:pt x="34480" y="293204"/>
                  </a:lnTo>
                  <a:close/>
                </a:path>
                <a:path w="172720" h="500379">
                  <a:moveTo>
                    <a:pt x="34480" y="189712"/>
                  </a:moveTo>
                  <a:lnTo>
                    <a:pt x="17246" y="189712"/>
                  </a:lnTo>
                  <a:lnTo>
                    <a:pt x="17246" y="172466"/>
                  </a:lnTo>
                  <a:lnTo>
                    <a:pt x="0" y="172466"/>
                  </a:lnTo>
                  <a:lnTo>
                    <a:pt x="0" y="258724"/>
                  </a:lnTo>
                  <a:lnTo>
                    <a:pt x="17246" y="258724"/>
                  </a:lnTo>
                  <a:lnTo>
                    <a:pt x="34480" y="258699"/>
                  </a:lnTo>
                  <a:lnTo>
                    <a:pt x="34480" y="241452"/>
                  </a:lnTo>
                  <a:lnTo>
                    <a:pt x="17246" y="241452"/>
                  </a:lnTo>
                  <a:lnTo>
                    <a:pt x="17246" y="206959"/>
                  </a:lnTo>
                  <a:lnTo>
                    <a:pt x="34480" y="206959"/>
                  </a:lnTo>
                  <a:lnTo>
                    <a:pt x="34480" y="189712"/>
                  </a:lnTo>
                  <a:close/>
                </a:path>
                <a:path w="172720" h="500379">
                  <a:moveTo>
                    <a:pt x="34480" y="137972"/>
                  </a:moveTo>
                  <a:lnTo>
                    <a:pt x="17246" y="137972"/>
                  </a:lnTo>
                  <a:lnTo>
                    <a:pt x="17246" y="103466"/>
                  </a:lnTo>
                  <a:lnTo>
                    <a:pt x="0" y="103466"/>
                  </a:lnTo>
                  <a:lnTo>
                    <a:pt x="0" y="155206"/>
                  </a:lnTo>
                  <a:lnTo>
                    <a:pt x="17246" y="155206"/>
                  </a:lnTo>
                  <a:lnTo>
                    <a:pt x="17246" y="172466"/>
                  </a:lnTo>
                  <a:lnTo>
                    <a:pt x="34480" y="172466"/>
                  </a:lnTo>
                  <a:lnTo>
                    <a:pt x="34480" y="137972"/>
                  </a:lnTo>
                  <a:close/>
                </a:path>
                <a:path w="172720" h="500379">
                  <a:moveTo>
                    <a:pt x="34480" y="51727"/>
                  </a:moveTo>
                  <a:lnTo>
                    <a:pt x="17246" y="51727"/>
                  </a:lnTo>
                  <a:lnTo>
                    <a:pt x="17246" y="68973"/>
                  </a:lnTo>
                  <a:lnTo>
                    <a:pt x="17246" y="86220"/>
                  </a:lnTo>
                  <a:lnTo>
                    <a:pt x="34480" y="86220"/>
                  </a:lnTo>
                  <a:lnTo>
                    <a:pt x="34480" y="68973"/>
                  </a:lnTo>
                  <a:lnTo>
                    <a:pt x="34480" y="51727"/>
                  </a:lnTo>
                  <a:close/>
                </a:path>
                <a:path w="172720" h="500379">
                  <a:moveTo>
                    <a:pt x="34480" y="17233"/>
                  </a:moveTo>
                  <a:lnTo>
                    <a:pt x="17246" y="17233"/>
                  </a:lnTo>
                  <a:lnTo>
                    <a:pt x="17246" y="34480"/>
                  </a:lnTo>
                  <a:lnTo>
                    <a:pt x="34480" y="34480"/>
                  </a:lnTo>
                  <a:lnTo>
                    <a:pt x="34480" y="17233"/>
                  </a:lnTo>
                  <a:close/>
                </a:path>
                <a:path w="172720" h="500379">
                  <a:moveTo>
                    <a:pt x="51739" y="103466"/>
                  </a:moveTo>
                  <a:lnTo>
                    <a:pt x="34493" y="103466"/>
                  </a:lnTo>
                  <a:lnTo>
                    <a:pt x="34493" y="120713"/>
                  </a:lnTo>
                  <a:lnTo>
                    <a:pt x="51739" y="120713"/>
                  </a:lnTo>
                  <a:lnTo>
                    <a:pt x="51739" y="103466"/>
                  </a:lnTo>
                  <a:close/>
                </a:path>
                <a:path w="172720" h="500379">
                  <a:moveTo>
                    <a:pt x="51739" y="0"/>
                  </a:moveTo>
                  <a:lnTo>
                    <a:pt x="34493" y="0"/>
                  </a:lnTo>
                  <a:lnTo>
                    <a:pt x="34493" y="17233"/>
                  </a:lnTo>
                  <a:lnTo>
                    <a:pt x="51739" y="17233"/>
                  </a:lnTo>
                  <a:lnTo>
                    <a:pt x="51739" y="0"/>
                  </a:lnTo>
                  <a:close/>
                </a:path>
                <a:path w="172720" h="500379">
                  <a:moveTo>
                    <a:pt x="68986" y="68973"/>
                  </a:moveTo>
                  <a:lnTo>
                    <a:pt x="51739" y="68973"/>
                  </a:lnTo>
                  <a:lnTo>
                    <a:pt x="51739" y="86220"/>
                  </a:lnTo>
                  <a:lnTo>
                    <a:pt x="68986" y="86220"/>
                  </a:lnTo>
                  <a:lnTo>
                    <a:pt x="68986" y="68973"/>
                  </a:lnTo>
                  <a:close/>
                </a:path>
                <a:path w="172720" h="500379">
                  <a:moveTo>
                    <a:pt x="86220" y="482930"/>
                  </a:moveTo>
                  <a:lnTo>
                    <a:pt x="68986" y="482930"/>
                  </a:lnTo>
                  <a:lnTo>
                    <a:pt x="51739" y="482930"/>
                  </a:lnTo>
                  <a:lnTo>
                    <a:pt x="51739" y="448437"/>
                  </a:lnTo>
                  <a:lnTo>
                    <a:pt x="34493" y="448437"/>
                  </a:lnTo>
                  <a:lnTo>
                    <a:pt x="34493" y="482942"/>
                  </a:lnTo>
                  <a:lnTo>
                    <a:pt x="51739" y="482942"/>
                  </a:lnTo>
                  <a:lnTo>
                    <a:pt x="51739" y="500176"/>
                  </a:lnTo>
                  <a:lnTo>
                    <a:pt x="68986" y="500176"/>
                  </a:lnTo>
                  <a:lnTo>
                    <a:pt x="86220" y="500176"/>
                  </a:lnTo>
                  <a:lnTo>
                    <a:pt x="86220" y="482930"/>
                  </a:lnTo>
                  <a:close/>
                </a:path>
                <a:path w="172720" h="500379">
                  <a:moveTo>
                    <a:pt x="86220" y="448437"/>
                  </a:moveTo>
                  <a:lnTo>
                    <a:pt x="68986" y="448437"/>
                  </a:lnTo>
                  <a:lnTo>
                    <a:pt x="68986" y="465683"/>
                  </a:lnTo>
                  <a:lnTo>
                    <a:pt x="86220" y="465683"/>
                  </a:lnTo>
                  <a:lnTo>
                    <a:pt x="86220" y="448437"/>
                  </a:lnTo>
                  <a:close/>
                </a:path>
                <a:path w="172720" h="500379">
                  <a:moveTo>
                    <a:pt x="86220" y="275958"/>
                  </a:moveTo>
                  <a:lnTo>
                    <a:pt x="68986" y="275958"/>
                  </a:lnTo>
                  <a:lnTo>
                    <a:pt x="68986" y="241452"/>
                  </a:lnTo>
                  <a:lnTo>
                    <a:pt x="51739" y="241452"/>
                  </a:lnTo>
                  <a:lnTo>
                    <a:pt x="34493" y="241452"/>
                  </a:lnTo>
                  <a:lnTo>
                    <a:pt x="34493" y="275945"/>
                  </a:lnTo>
                  <a:lnTo>
                    <a:pt x="51739" y="275945"/>
                  </a:lnTo>
                  <a:lnTo>
                    <a:pt x="51739" y="293204"/>
                  </a:lnTo>
                  <a:lnTo>
                    <a:pt x="34493" y="293204"/>
                  </a:lnTo>
                  <a:lnTo>
                    <a:pt x="34493" y="310451"/>
                  </a:lnTo>
                  <a:lnTo>
                    <a:pt x="51739" y="310451"/>
                  </a:lnTo>
                  <a:lnTo>
                    <a:pt x="51739" y="327698"/>
                  </a:lnTo>
                  <a:lnTo>
                    <a:pt x="34493" y="327698"/>
                  </a:lnTo>
                  <a:lnTo>
                    <a:pt x="34493" y="344944"/>
                  </a:lnTo>
                  <a:lnTo>
                    <a:pt x="51739" y="344944"/>
                  </a:lnTo>
                  <a:lnTo>
                    <a:pt x="51739" y="379437"/>
                  </a:lnTo>
                  <a:lnTo>
                    <a:pt x="34493" y="379437"/>
                  </a:lnTo>
                  <a:lnTo>
                    <a:pt x="34493" y="413931"/>
                  </a:lnTo>
                  <a:lnTo>
                    <a:pt x="51739" y="413931"/>
                  </a:lnTo>
                  <a:lnTo>
                    <a:pt x="51739" y="431190"/>
                  </a:lnTo>
                  <a:lnTo>
                    <a:pt x="68986" y="431190"/>
                  </a:lnTo>
                  <a:lnTo>
                    <a:pt x="86220" y="431203"/>
                  </a:lnTo>
                  <a:lnTo>
                    <a:pt x="86220" y="344944"/>
                  </a:lnTo>
                  <a:lnTo>
                    <a:pt x="68986" y="344944"/>
                  </a:lnTo>
                  <a:lnTo>
                    <a:pt x="68986" y="327698"/>
                  </a:lnTo>
                  <a:lnTo>
                    <a:pt x="86220" y="327698"/>
                  </a:lnTo>
                  <a:lnTo>
                    <a:pt x="86220" y="275958"/>
                  </a:lnTo>
                  <a:close/>
                </a:path>
                <a:path w="172720" h="500379">
                  <a:moveTo>
                    <a:pt x="86220" y="189712"/>
                  </a:moveTo>
                  <a:lnTo>
                    <a:pt x="68986" y="189712"/>
                  </a:lnTo>
                  <a:lnTo>
                    <a:pt x="51739" y="189712"/>
                  </a:lnTo>
                  <a:lnTo>
                    <a:pt x="51739" y="206959"/>
                  </a:lnTo>
                  <a:lnTo>
                    <a:pt x="68986" y="206959"/>
                  </a:lnTo>
                  <a:lnTo>
                    <a:pt x="68986" y="224205"/>
                  </a:lnTo>
                  <a:lnTo>
                    <a:pt x="86220" y="224205"/>
                  </a:lnTo>
                  <a:lnTo>
                    <a:pt x="86220" y="189712"/>
                  </a:lnTo>
                  <a:close/>
                </a:path>
                <a:path w="172720" h="500379">
                  <a:moveTo>
                    <a:pt x="86220" y="103466"/>
                  </a:moveTo>
                  <a:lnTo>
                    <a:pt x="68986" y="103466"/>
                  </a:lnTo>
                  <a:lnTo>
                    <a:pt x="68986" y="137972"/>
                  </a:lnTo>
                  <a:lnTo>
                    <a:pt x="51739" y="137972"/>
                  </a:lnTo>
                  <a:lnTo>
                    <a:pt x="51739" y="155219"/>
                  </a:lnTo>
                  <a:lnTo>
                    <a:pt x="34493" y="155219"/>
                  </a:lnTo>
                  <a:lnTo>
                    <a:pt x="34493" y="172466"/>
                  </a:lnTo>
                  <a:lnTo>
                    <a:pt x="51739" y="172466"/>
                  </a:lnTo>
                  <a:lnTo>
                    <a:pt x="68986" y="172466"/>
                  </a:lnTo>
                  <a:lnTo>
                    <a:pt x="68986" y="155206"/>
                  </a:lnTo>
                  <a:lnTo>
                    <a:pt x="86220" y="155206"/>
                  </a:lnTo>
                  <a:lnTo>
                    <a:pt x="86220" y="103466"/>
                  </a:lnTo>
                  <a:close/>
                </a:path>
                <a:path w="172720" h="500379">
                  <a:moveTo>
                    <a:pt x="86220" y="0"/>
                  </a:moveTo>
                  <a:lnTo>
                    <a:pt x="68986" y="0"/>
                  </a:lnTo>
                  <a:lnTo>
                    <a:pt x="68986" y="17233"/>
                  </a:lnTo>
                  <a:lnTo>
                    <a:pt x="51739" y="17233"/>
                  </a:lnTo>
                  <a:lnTo>
                    <a:pt x="51739" y="34480"/>
                  </a:lnTo>
                  <a:lnTo>
                    <a:pt x="34493" y="34480"/>
                  </a:lnTo>
                  <a:lnTo>
                    <a:pt x="34493" y="51727"/>
                  </a:lnTo>
                  <a:lnTo>
                    <a:pt x="51739" y="51727"/>
                  </a:lnTo>
                  <a:lnTo>
                    <a:pt x="68986" y="51727"/>
                  </a:lnTo>
                  <a:lnTo>
                    <a:pt x="68986" y="68973"/>
                  </a:lnTo>
                  <a:lnTo>
                    <a:pt x="86220" y="68973"/>
                  </a:lnTo>
                  <a:lnTo>
                    <a:pt x="86220" y="34493"/>
                  </a:lnTo>
                  <a:lnTo>
                    <a:pt x="86220" y="0"/>
                  </a:lnTo>
                  <a:close/>
                </a:path>
                <a:path w="172720" h="500379">
                  <a:moveTo>
                    <a:pt x="103479" y="413956"/>
                  </a:moveTo>
                  <a:lnTo>
                    <a:pt x="86245" y="413956"/>
                  </a:lnTo>
                  <a:lnTo>
                    <a:pt x="86245" y="482955"/>
                  </a:lnTo>
                  <a:lnTo>
                    <a:pt x="103479" y="482955"/>
                  </a:lnTo>
                  <a:lnTo>
                    <a:pt x="103479" y="413956"/>
                  </a:lnTo>
                  <a:close/>
                </a:path>
                <a:path w="172720" h="500379">
                  <a:moveTo>
                    <a:pt x="103479" y="344944"/>
                  </a:moveTo>
                  <a:lnTo>
                    <a:pt x="86245" y="344944"/>
                  </a:lnTo>
                  <a:lnTo>
                    <a:pt x="86245" y="362191"/>
                  </a:lnTo>
                  <a:lnTo>
                    <a:pt x="103479" y="362191"/>
                  </a:lnTo>
                  <a:lnTo>
                    <a:pt x="103479" y="344944"/>
                  </a:lnTo>
                  <a:close/>
                </a:path>
                <a:path w="172720" h="500379">
                  <a:moveTo>
                    <a:pt x="103479" y="293204"/>
                  </a:moveTo>
                  <a:lnTo>
                    <a:pt x="86245" y="293204"/>
                  </a:lnTo>
                  <a:lnTo>
                    <a:pt x="86245" y="327698"/>
                  </a:lnTo>
                  <a:lnTo>
                    <a:pt x="103479" y="327698"/>
                  </a:lnTo>
                  <a:lnTo>
                    <a:pt x="103479" y="293204"/>
                  </a:lnTo>
                  <a:close/>
                </a:path>
                <a:path w="172720" h="500379">
                  <a:moveTo>
                    <a:pt x="103479" y="241452"/>
                  </a:moveTo>
                  <a:lnTo>
                    <a:pt x="86245" y="241452"/>
                  </a:lnTo>
                  <a:lnTo>
                    <a:pt x="86245" y="275945"/>
                  </a:lnTo>
                  <a:lnTo>
                    <a:pt x="103479" y="275945"/>
                  </a:lnTo>
                  <a:lnTo>
                    <a:pt x="103479" y="241452"/>
                  </a:lnTo>
                  <a:close/>
                </a:path>
                <a:path w="172720" h="500379">
                  <a:moveTo>
                    <a:pt x="103479" y="137972"/>
                  </a:moveTo>
                  <a:lnTo>
                    <a:pt x="86245" y="137972"/>
                  </a:lnTo>
                  <a:lnTo>
                    <a:pt x="86245" y="155219"/>
                  </a:lnTo>
                  <a:lnTo>
                    <a:pt x="103479" y="155219"/>
                  </a:lnTo>
                  <a:lnTo>
                    <a:pt x="103479" y="137972"/>
                  </a:lnTo>
                  <a:close/>
                </a:path>
                <a:path w="172720" h="500379">
                  <a:moveTo>
                    <a:pt x="120738" y="379437"/>
                  </a:moveTo>
                  <a:lnTo>
                    <a:pt x="103492" y="379437"/>
                  </a:lnTo>
                  <a:lnTo>
                    <a:pt x="103492" y="396684"/>
                  </a:lnTo>
                  <a:lnTo>
                    <a:pt x="120738" y="396684"/>
                  </a:lnTo>
                  <a:lnTo>
                    <a:pt x="120738" y="379437"/>
                  </a:lnTo>
                  <a:close/>
                </a:path>
                <a:path w="172720" h="500379">
                  <a:moveTo>
                    <a:pt x="155219" y="482930"/>
                  </a:moveTo>
                  <a:lnTo>
                    <a:pt x="137985" y="482930"/>
                  </a:lnTo>
                  <a:lnTo>
                    <a:pt x="137985" y="500176"/>
                  </a:lnTo>
                  <a:lnTo>
                    <a:pt x="155219" y="500176"/>
                  </a:lnTo>
                  <a:lnTo>
                    <a:pt x="155219" y="482930"/>
                  </a:lnTo>
                  <a:close/>
                </a:path>
                <a:path w="172720" h="500379">
                  <a:moveTo>
                    <a:pt x="155219" y="448437"/>
                  </a:moveTo>
                  <a:lnTo>
                    <a:pt x="137985" y="448437"/>
                  </a:lnTo>
                  <a:lnTo>
                    <a:pt x="120738" y="448437"/>
                  </a:lnTo>
                  <a:lnTo>
                    <a:pt x="120738" y="465683"/>
                  </a:lnTo>
                  <a:lnTo>
                    <a:pt x="137985" y="465683"/>
                  </a:lnTo>
                  <a:lnTo>
                    <a:pt x="155219" y="465683"/>
                  </a:lnTo>
                  <a:lnTo>
                    <a:pt x="155219" y="448437"/>
                  </a:lnTo>
                  <a:close/>
                </a:path>
                <a:path w="172720" h="500379">
                  <a:moveTo>
                    <a:pt x="155219" y="344944"/>
                  </a:moveTo>
                  <a:lnTo>
                    <a:pt x="137985" y="344944"/>
                  </a:lnTo>
                  <a:lnTo>
                    <a:pt x="137985" y="327698"/>
                  </a:lnTo>
                  <a:lnTo>
                    <a:pt x="120738" y="327698"/>
                  </a:lnTo>
                  <a:lnTo>
                    <a:pt x="120738" y="310451"/>
                  </a:lnTo>
                  <a:lnTo>
                    <a:pt x="103492" y="310451"/>
                  </a:lnTo>
                  <a:lnTo>
                    <a:pt x="103492" y="362191"/>
                  </a:lnTo>
                  <a:lnTo>
                    <a:pt x="120738" y="362191"/>
                  </a:lnTo>
                  <a:lnTo>
                    <a:pt x="137985" y="362191"/>
                  </a:lnTo>
                  <a:lnTo>
                    <a:pt x="137985" y="413956"/>
                  </a:lnTo>
                  <a:lnTo>
                    <a:pt x="120738" y="413956"/>
                  </a:lnTo>
                  <a:lnTo>
                    <a:pt x="103492" y="413956"/>
                  </a:lnTo>
                  <a:lnTo>
                    <a:pt x="103492" y="431203"/>
                  </a:lnTo>
                  <a:lnTo>
                    <a:pt x="120738" y="431203"/>
                  </a:lnTo>
                  <a:lnTo>
                    <a:pt x="137985" y="431203"/>
                  </a:lnTo>
                  <a:lnTo>
                    <a:pt x="155219" y="431203"/>
                  </a:lnTo>
                  <a:lnTo>
                    <a:pt x="155219" y="344944"/>
                  </a:lnTo>
                  <a:close/>
                </a:path>
                <a:path w="172720" h="500379">
                  <a:moveTo>
                    <a:pt x="155219" y="293204"/>
                  </a:moveTo>
                  <a:lnTo>
                    <a:pt x="137985" y="293204"/>
                  </a:lnTo>
                  <a:lnTo>
                    <a:pt x="137985" y="310451"/>
                  </a:lnTo>
                  <a:lnTo>
                    <a:pt x="155219" y="310451"/>
                  </a:lnTo>
                  <a:lnTo>
                    <a:pt x="155219" y="293204"/>
                  </a:lnTo>
                  <a:close/>
                </a:path>
                <a:path w="172720" h="500379">
                  <a:moveTo>
                    <a:pt x="155219" y="137972"/>
                  </a:moveTo>
                  <a:lnTo>
                    <a:pt x="137985" y="137972"/>
                  </a:lnTo>
                  <a:lnTo>
                    <a:pt x="137985" y="155219"/>
                  </a:lnTo>
                  <a:lnTo>
                    <a:pt x="120738" y="155219"/>
                  </a:lnTo>
                  <a:lnTo>
                    <a:pt x="120738" y="172466"/>
                  </a:lnTo>
                  <a:lnTo>
                    <a:pt x="137985" y="172466"/>
                  </a:lnTo>
                  <a:lnTo>
                    <a:pt x="137985" y="206959"/>
                  </a:lnTo>
                  <a:lnTo>
                    <a:pt x="120738" y="206959"/>
                  </a:lnTo>
                  <a:lnTo>
                    <a:pt x="103492" y="206959"/>
                  </a:lnTo>
                  <a:lnTo>
                    <a:pt x="103492" y="275958"/>
                  </a:lnTo>
                  <a:lnTo>
                    <a:pt x="120738" y="275958"/>
                  </a:lnTo>
                  <a:lnTo>
                    <a:pt x="137985" y="275958"/>
                  </a:lnTo>
                  <a:lnTo>
                    <a:pt x="155219" y="275945"/>
                  </a:lnTo>
                  <a:lnTo>
                    <a:pt x="155219" y="224205"/>
                  </a:lnTo>
                  <a:lnTo>
                    <a:pt x="137985" y="224205"/>
                  </a:lnTo>
                  <a:lnTo>
                    <a:pt x="137985" y="241452"/>
                  </a:lnTo>
                  <a:lnTo>
                    <a:pt x="137985" y="258711"/>
                  </a:lnTo>
                  <a:lnTo>
                    <a:pt x="120738" y="258711"/>
                  </a:lnTo>
                  <a:lnTo>
                    <a:pt x="120738" y="241452"/>
                  </a:lnTo>
                  <a:lnTo>
                    <a:pt x="137985" y="241452"/>
                  </a:lnTo>
                  <a:lnTo>
                    <a:pt x="137985" y="224205"/>
                  </a:lnTo>
                  <a:lnTo>
                    <a:pt x="137985" y="206971"/>
                  </a:lnTo>
                  <a:lnTo>
                    <a:pt x="155219" y="206971"/>
                  </a:lnTo>
                  <a:lnTo>
                    <a:pt x="155219" y="137972"/>
                  </a:lnTo>
                  <a:close/>
                </a:path>
                <a:path w="172720" h="500379">
                  <a:moveTo>
                    <a:pt x="155219" y="34480"/>
                  </a:moveTo>
                  <a:lnTo>
                    <a:pt x="137985" y="34480"/>
                  </a:lnTo>
                  <a:lnTo>
                    <a:pt x="137985" y="68973"/>
                  </a:lnTo>
                  <a:lnTo>
                    <a:pt x="137985" y="86220"/>
                  </a:lnTo>
                  <a:lnTo>
                    <a:pt x="155219" y="86220"/>
                  </a:lnTo>
                  <a:lnTo>
                    <a:pt x="155219" y="68973"/>
                  </a:lnTo>
                  <a:lnTo>
                    <a:pt x="155219" y="34480"/>
                  </a:lnTo>
                  <a:close/>
                </a:path>
                <a:path w="172720" h="500379">
                  <a:moveTo>
                    <a:pt x="155219" y="0"/>
                  </a:moveTo>
                  <a:lnTo>
                    <a:pt x="137985" y="0"/>
                  </a:lnTo>
                  <a:lnTo>
                    <a:pt x="120738" y="0"/>
                  </a:lnTo>
                  <a:lnTo>
                    <a:pt x="103492" y="0"/>
                  </a:lnTo>
                  <a:lnTo>
                    <a:pt x="103492" y="34480"/>
                  </a:lnTo>
                  <a:lnTo>
                    <a:pt x="103492" y="68973"/>
                  </a:lnTo>
                  <a:lnTo>
                    <a:pt x="103492" y="120713"/>
                  </a:lnTo>
                  <a:lnTo>
                    <a:pt x="120738" y="120713"/>
                  </a:lnTo>
                  <a:lnTo>
                    <a:pt x="137985" y="120713"/>
                  </a:lnTo>
                  <a:lnTo>
                    <a:pt x="155219" y="120713"/>
                  </a:lnTo>
                  <a:lnTo>
                    <a:pt x="155219" y="103466"/>
                  </a:lnTo>
                  <a:lnTo>
                    <a:pt x="137985" y="103466"/>
                  </a:lnTo>
                  <a:lnTo>
                    <a:pt x="120738" y="103466"/>
                  </a:lnTo>
                  <a:lnTo>
                    <a:pt x="120738" y="68973"/>
                  </a:lnTo>
                  <a:lnTo>
                    <a:pt x="120738" y="34493"/>
                  </a:lnTo>
                  <a:lnTo>
                    <a:pt x="120738" y="17233"/>
                  </a:lnTo>
                  <a:lnTo>
                    <a:pt x="137985" y="17233"/>
                  </a:lnTo>
                  <a:lnTo>
                    <a:pt x="155219" y="17233"/>
                  </a:lnTo>
                  <a:lnTo>
                    <a:pt x="155219" y="0"/>
                  </a:lnTo>
                  <a:close/>
                </a:path>
                <a:path w="172720" h="500379">
                  <a:moveTo>
                    <a:pt x="172478" y="34480"/>
                  </a:moveTo>
                  <a:lnTo>
                    <a:pt x="155232" y="34480"/>
                  </a:lnTo>
                  <a:lnTo>
                    <a:pt x="155232" y="68973"/>
                  </a:lnTo>
                  <a:lnTo>
                    <a:pt x="172478" y="68973"/>
                  </a:lnTo>
                  <a:lnTo>
                    <a:pt x="172478" y="34480"/>
                  </a:lnTo>
                  <a:close/>
                </a:path>
                <a:path w="172720" h="500379">
                  <a:moveTo>
                    <a:pt x="172478" y="0"/>
                  </a:moveTo>
                  <a:lnTo>
                    <a:pt x="155232" y="0"/>
                  </a:lnTo>
                  <a:lnTo>
                    <a:pt x="155232" y="17233"/>
                  </a:lnTo>
                  <a:lnTo>
                    <a:pt x="172478" y="17233"/>
                  </a:lnTo>
                  <a:lnTo>
                    <a:pt x="172478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721106" y="2954413"/>
              <a:ext cx="69215" cy="483234"/>
            </a:xfrm>
            <a:custGeom>
              <a:avLst/>
              <a:gdLst/>
              <a:ahLst/>
              <a:cxnLst/>
              <a:rect l="l" t="t" r="r" b="b"/>
              <a:pathLst>
                <a:path w="69215" h="483235">
                  <a:moveTo>
                    <a:pt x="17246" y="413956"/>
                  </a:moveTo>
                  <a:lnTo>
                    <a:pt x="0" y="413956"/>
                  </a:lnTo>
                  <a:lnTo>
                    <a:pt x="0" y="431203"/>
                  </a:lnTo>
                  <a:lnTo>
                    <a:pt x="17246" y="431203"/>
                  </a:lnTo>
                  <a:lnTo>
                    <a:pt x="17246" y="413956"/>
                  </a:lnTo>
                  <a:close/>
                </a:path>
                <a:path w="69215" h="483235">
                  <a:moveTo>
                    <a:pt x="17246" y="275958"/>
                  </a:moveTo>
                  <a:lnTo>
                    <a:pt x="0" y="275958"/>
                  </a:lnTo>
                  <a:lnTo>
                    <a:pt x="0" y="293204"/>
                  </a:lnTo>
                  <a:lnTo>
                    <a:pt x="17246" y="293204"/>
                  </a:lnTo>
                  <a:lnTo>
                    <a:pt x="17246" y="275958"/>
                  </a:lnTo>
                  <a:close/>
                </a:path>
                <a:path w="69215" h="483235">
                  <a:moveTo>
                    <a:pt x="17246" y="189712"/>
                  </a:moveTo>
                  <a:lnTo>
                    <a:pt x="0" y="189712"/>
                  </a:lnTo>
                  <a:lnTo>
                    <a:pt x="0" y="206959"/>
                  </a:lnTo>
                  <a:lnTo>
                    <a:pt x="17246" y="206959"/>
                  </a:lnTo>
                  <a:lnTo>
                    <a:pt x="17246" y="189712"/>
                  </a:lnTo>
                  <a:close/>
                </a:path>
                <a:path w="69215" h="483235">
                  <a:moveTo>
                    <a:pt x="34480" y="448437"/>
                  </a:moveTo>
                  <a:lnTo>
                    <a:pt x="17246" y="448437"/>
                  </a:lnTo>
                  <a:lnTo>
                    <a:pt x="17246" y="465683"/>
                  </a:lnTo>
                  <a:lnTo>
                    <a:pt x="0" y="465683"/>
                  </a:lnTo>
                  <a:lnTo>
                    <a:pt x="0" y="482942"/>
                  </a:lnTo>
                  <a:lnTo>
                    <a:pt x="17246" y="482942"/>
                  </a:lnTo>
                  <a:lnTo>
                    <a:pt x="34480" y="482942"/>
                  </a:lnTo>
                  <a:lnTo>
                    <a:pt x="34480" y="448437"/>
                  </a:lnTo>
                  <a:close/>
                </a:path>
                <a:path w="69215" h="483235">
                  <a:moveTo>
                    <a:pt x="34480" y="327698"/>
                  </a:moveTo>
                  <a:lnTo>
                    <a:pt x="17246" y="327698"/>
                  </a:lnTo>
                  <a:lnTo>
                    <a:pt x="17246" y="310451"/>
                  </a:lnTo>
                  <a:lnTo>
                    <a:pt x="0" y="310451"/>
                  </a:lnTo>
                  <a:lnTo>
                    <a:pt x="0" y="396697"/>
                  </a:lnTo>
                  <a:lnTo>
                    <a:pt x="17246" y="396697"/>
                  </a:lnTo>
                  <a:lnTo>
                    <a:pt x="17246" y="362191"/>
                  </a:lnTo>
                  <a:lnTo>
                    <a:pt x="34480" y="362191"/>
                  </a:lnTo>
                  <a:lnTo>
                    <a:pt x="34480" y="327698"/>
                  </a:lnTo>
                  <a:close/>
                </a:path>
                <a:path w="69215" h="483235">
                  <a:moveTo>
                    <a:pt x="34480" y="293204"/>
                  </a:moveTo>
                  <a:lnTo>
                    <a:pt x="17246" y="293204"/>
                  </a:lnTo>
                  <a:lnTo>
                    <a:pt x="17246" y="310451"/>
                  </a:lnTo>
                  <a:lnTo>
                    <a:pt x="34480" y="310451"/>
                  </a:lnTo>
                  <a:lnTo>
                    <a:pt x="34480" y="293204"/>
                  </a:lnTo>
                  <a:close/>
                </a:path>
                <a:path w="69215" h="483235">
                  <a:moveTo>
                    <a:pt x="34480" y="224205"/>
                  </a:moveTo>
                  <a:lnTo>
                    <a:pt x="17246" y="224205"/>
                  </a:lnTo>
                  <a:lnTo>
                    <a:pt x="0" y="224205"/>
                  </a:lnTo>
                  <a:lnTo>
                    <a:pt x="0" y="241452"/>
                  </a:lnTo>
                  <a:lnTo>
                    <a:pt x="17246" y="241452"/>
                  </a:lnTo>
                  <a:lnTo>
                    <a:pt x="17246" y="275945"/>
                  </a:lnTo>
                  <a:lnTo>
                    <a:pt x="34480" y="275945"/>
                  </a:lnTo>
                  <a:lnTo>
                    <a:pt x="34480" y="224205"/>
                  </a:lnTo>
                  <a:close/>
                </a:path>
                <a:path w="69215" h="483235">
                  <a:moveTo>
                    <a:pt x="34480" y="137972"/>
                  </a:moveTo>
                  <a:lnTo>
                    <a:pt x="17246" y="137972"/>
                  </a:lnTo>
                  <a:lnTo>
                    <a:pt x="17246" y="189712"/>
                  </a:lnTo>
                  <a:lnTo>
                    <a:pt x="34480" y="189712"/>
                  </a:lnTo>
                  <a:lnTo>
                    <a:pt x="34480" y="137972"/>
                  </a:lnTo>
                  <a:close/>
                </a:path>
                <a:path w="69215" h="483235">
                  <a:moveTo>
                    <a:pt x="34480" y="103466"/>
                  </a:moveTo>
                  <a:lnTo>
                    <a:pt x="17246" y="103466"/>
                  </a:lnTo>
                  <a:lnTo>
                    <a:pt x="0" y="103466"/>
                  </a:lnTo>
                  <a:lnTo>
                    <a:pt x="0" y="120713"/>
                  </a:lnTo>
                  <a:lnTo>
                    <a:pt x="17246" y="120713"/>
                  </a:lnTo>
                  <a:lnTo>
                    <a:pt x="34480" y="120713"/>
                  </a:lnTo>
                  <a:lnTo>
                    <a:pt x="34480" y="103466"/>
                  </a:lnTo>
                  <a:close/>
                </a:path>
                <a:path w="69215" h="483235">
                  <a:moveTo>
                    <a:pt x="34480" y="34480"/>
                  </a:moveTo>
                  <a:lnTo>
                    <a:pt x="17246" y="34480"/>
                  </a:lnTo>
                  <a:lnTo>
                    <a:pt x="0" y="34480"/>
                  </a:lnTo>
                  <a:lnTo>
                    <a:pt x="0" y="68973"/>
                  </a:lnTo>
                  <a:lnTo>
                    <a:pt x="0" y="86220"/>
                  </a:lnTo>
                  <a:lnTo>
                    <a:pt x="17246" y="86220"/>
                  </a:lnTo>
                  <a:lnTo>
                    <a:pt x="34480" y="86220"/>
                  </a:lnTo>
                  <a:lnTo>
                    <a:pt x="34480" y="68973"/>
                  </a:lnTo>
                  <a:lnTo>
                    <a:pt x="34480" y="34480"/>
                  </a:lnTo>
                  <a:close/>
                </a:path>
                <a:path w="69215" h="483235">
                  <a:moveTo>
                    <a:pt x="34480" y="0"/>
                  </a:moveTo>
                  <a:lnTo>
                    <a:pt x="17246" y="0"/>
                  </a:lnTo>
                  <a:lnTo>
                    <a:pt x="17246" y="17233"/>
                  </a:lnTo>
                  <a:lnTo>
                    <a:pt x="34480" y="17233"/>
                  </a:lnTo>
                  <a:lnTo>
                    <a:pt x="34480" y="0"/>
                  </a:lnTo>
                  <a:close/>
                </a:path>
                <a:path w="69215" h="483235">
                  <a:moveTo>
                    <a:pt x="51739" y="344944"/>
                  </a:moveTo>
                  <a:lnTo>
                    <a:pt x="34493" y="344944"/>
                  </a:lnTo>
                  <a:lnTo>
                    <a:pt x="34493" y="362191"/>
                  </a:lnTo>
                  <a:lnTo>
                    <a:pt x="51739" y="362191"/>
                  </a:lnTo>
                  <a:lnTo>
                    <a:pt x="51739" y="344944"/>
                  </a:lnTo>
                  <a:close/>
                </a:path>
                <a:path w="69215" h="483235">
                  <a:moveTo>
                    <a:pt x="51739" y="293204"/>
                  </a:moveTo>
                  <a:lnTo>
                    <a:pt x="34493" y="293204"/>
                  </a:lnTo>
                  <a:lnTo>
                    <a:pt x="34493" y="310451"/>
                  </a:lnTo>
                  <a:lnTo>
                    <a:pt x="51739" y="310451"/>
                  </a:lnTo>
                  <a:lnTo>
                    <a:pt x="51739" y="293204"/>
                  </a:lnTo>
                  <a:close/>
                </a:path>
                <a:path w="69215" h="483235">
                  <a:moveTo>
                    <a:pt x="68973" y="396697"/>
                  </a:moveTo>
                  <a:lnTo>
                    <a:pt x="51739" y="396697"/>
                  </a:lnTo>
                  <a:lnTo>
                    <a:pt x="34493" y="396697"/>
                  </a:lnTo>
                  <a:lnTo>
                    <a:pt x="34493" y="413943"/>
                  </a:lnTo>
                  <a:lnTo>
                    <a:pt x="51739" y="413943"/>
                  </a:lnTo>
                  <a:lnTo>
                    <a:pt x="51739" y="448437"/>
                  </a:lnTo>
                  <a:lnTo>
                    <a:pt x="34493" y="448437"/>
                  </a:lnTo>
                  <a:lnTo>
                    <a:pt x="34493" y="465683"/>
                  </a:lnTo>
                  <a:lnTo>
                    <a:pt x="51739" y="465683"/>
                  </a:lnTo>
                  <a:lnTo>
                    <a:pt x="51739" y="482942"/>
                  </a:lnTo>
                  <a:lnTo>
                    <a:pt x="68973" y="482942"/>
                  </a:lnTo>
                  <a:lnTo>
                    <a:pt x="68973" y="396697"/>
                  </a:lnTo>
                  <a:close/>
                </a:path>
                <a:path w="69215" h="483235">
                  <a:moveTo>
                    <a:pt x="68973" y="310451"/>
                  </a:moveTo>
                  <a:lnTo>
                    <a:pt x="51739" y="310451"/>
                  </a:lnTo>
                  <a:lnTo>
                    <a:pt x="51739" y="327698"/>
                  </a:lnTo>
                  <a:lnTo>
                    <a:pt x="68973" y="327698"/>
                  </a:lnTo>
                  <a:lnTo>
                    <a:pt x="68973" y="310451"/>
                  </a:lnTo>
                  <a:close/>
                </a:path>
                <a:path w="69215" h="483235">
                  <a:moveTo>
                    <a:pt x="68973" y="189712"/>
                  </a:moveTo>
                  <a:lnTo>
                    <a:pt x="51739" y="189712"/>
                  </a:lnTo>
                  <a:lnTo>
                    <a:pt x="51739" y="224205"/>
                  </a:lnTo>
                  <a:lnTo>
                    <a:pt x="34493" y="224205"/>
                  </a:lnTo>
                  <a:lnTo>
                    <a:pt x="34493" y="241452"/>
                  </a:lnTo>
                  <a:lnTo>
                    <a:pt x="51739" y="241452"/>
                  </a:lnTo>
                  <a:lnTo>
                    <a:pt x="51739" y="275958"/>
                  </a:lnTo>
                  <a:lnTo>
                    <a:pt x="68973" y="275958"/>
                  </a:lnTo>
                  <a:lnTo>
                    <a:pt x="68973" y="189712"/>
                  </a:lnTo>
                  <a:close/>
                </a:path>
                <a:path w="69215" h="483235">
                  <a:moveTo>
                    <a:pt x="68973" y="137972"/>
                  </a:moveTo>
                  <a:lnTo>
                    <a:pt x="51739" y="137972"/>
                  </a:lnTo>
                  <a:lnTo>
                    <a:pt x="34493" y="137972"/>
                  </a:lnTo>
                  <a:lnTo>
                    <a:pt x="34493" y="172466"/>
                  </a:lnTo>
                  <a:lnTo>
                    <a:pt x="51739" y="172466"/>
                  </a:lnTo>
                  <a:lnTo>
                    <a:pt x="51739" y="155219"/>
                  </a:lnTo>
                  <a:lnTo>
                    <a:pt x="68973" y="155219"/>
                  </a:lnTo>
                  <a:lnTo>
                    <a:pt x="68973" y="137972"/>
                  </a:lnTo>
                  <a:close/>
                </a:path>
                <a:path w="69215" h="483235">
                  <a:moveTo>
                    <a:pt x="68973" y="0"/>
                  </a:moveTo>
                  <a:lnTo>
                    <a:pt x="51739" y="0"/>
                  </a:lnTo>
                  <a:lnTo>
                    <a:pt x="34493" y="0"/>
                  </a:lnTo>
                  <a:lnTo>
                    <a:pt x="34493" y="17233"/>
                  </a:lnTo>
                  <a:lnTo>
                    <a:pt x="51739" y="17233"/>
                  </a:lnTo>
                  <a:lnTo>
                    <a:pt x="51739" y="34480"/>
                  </a:lnTo>
                  <a:lnTo>
                    <a:pt x="51739" y="68973"/>
                  </a:lnTo>
                  <a:lnTo>
                    <a:pt x="51739" y="103466"/>
                  </a:lnTo>
                  <a:lnTo>
                    <a:pt x="34493" y="103466"/>
                  </a:lnTo>
                  <a:lnTo>
                    <a:pt x="34493" y="120713"/>
                  </a:lnTo>
                  <a:lnTo>
                    <a:pt x="51739" y="120713"/>
                  </a:lnTo>
                  <a:lnTo>
                    <a:pt x="68973" y="120713"/>
                  </a:lnTo>
                  <a:lnTo>
                    <a:pt x="68973" y="68973"/>
                  </a:lnTo>
                  <a:lnTo>
                    <a:pt x="68973" y="34493"/>
                  </a:lnTo>
                  <a:lnTo>
                    <a:pt x="68973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81354B750F87A4CB15F4A1FC7B88A6A" ma:contentTypeVersion="16" ma:contentTypeDescription="Opprett et nytt dokument." ma:contentTypeScope="" ma:versionID="9d44979306450772dcca23afa9ed1741">
  <xsd:schema xmlns:xsd="http://www.w3.org/2001/XMLSchema" xmlns:xs="http://www.w3.org/2001/XMLSchema" xmlns:p="http://schemas.microsoft.com/office/2006/metadata/properties" xmlns:ns2="2f47bf99-4bae-4230-82bc-f325855aa395" xmlns:ns3="3a41e556-f55c-4b48-a0ce-b753c1533783" targetNamespace="http://schemas.microsoft.com/office/2006/metadata/properties" ma:root="true" ma:fieldsID="7ac2778b60afa3d69d3b938b31701c40" ns2:_="" ns3:_="">
    <xsd:import namespace="2f47bf99-4bae-4230-82bc-f325855aa395"/>
    <xsd:import namespace="3a41e556-f55c-4b48-a0ce-b753c1533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47bf99-4bae-4230-82bc-f325855aa39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bc2d29e2-2ecc-47a0-9137-72af897a7c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41e556-f55c-4b48-a0ce-b753c1533783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4de23f4-c568-4fe3-8cce-6f0dc9463399}" ma:internalName="TaxCatchAll" ma:showField="CatchAllData" ma:web="3a41e556-f55c-4b48-a0ce-b753c1533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47bf99-4bae-4230-82bc-f325855aa395">
      <Terms xmlns="http://schemas.microsoft.com/office/infopath/2007/PartnerControls"/>
    </lcf76f155ced4ddcb4097134ff3c332f>
    <TaxCatchAll xmlns="3a41e556-f55c-4b48-a0ce-b753c1533783" xsi:nil="true"/>
  </documentManagement>
</p:properties>
</file>

<file path=customXml/itemProps1.xml><?xml version="1.0" encoding="utf-8"?>
<ds:datastoreItem xmlns:ds="http://schemas.openxmlformats.org/officeDocument/2006/customXml" ds:itemID="{FF573007-6306-449F-A190-97458A4398BE}"/>
</file>

<file path=customXml/itemProps2.xml><?xml version="1.0" encoding="utf-8"?>
<ds:datastoreItem xmlns:ds="http://schemas.openxmlformats.org/officeDocument/2006/customXml" ds:itemID="{D57EEB72-2865-44AD-93D9-762129AE43BA}"/>
</file>

<file path=customXml/itemProps3.xml><?xml version="1.0" encoding="utf-8"?>
<ds:datastoreItem xmlns:ds="http://schemas.openxmlformats.org/officeDocument/2006/customXml" ds:itemID="{62F73368-667F-4B37-9B42-2BF12AFDF1C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2026-06-23T14:42:57Z</dcterms:created>
  <dcterms:modified xsi:type="dcterms:W3CDTF">2026-06-23T14:42:57Z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2026-06-23T00:00:00Z</vt:filetime>
  </property>
  <property fmtid="{D5CDD505-2E9C-101B-9397-08002B2CF9AE}" pid="3" name="Creator">
    <vt:lpwstr>Adobe InDesign 21.4 (Windows)</vt:lpwstr>
  </property>
  <property fmtid="{D5CDD505-2E9C-101B-9397-08002B2CF9AE}" pid="4" name="LastSaved">
    <vt:filetime>2026-06-23T00:00:00Z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0x010100B81354B750F87A4CB15F4A1FC7B88A6A</vt:lpwstr>
  </property>
</Properties>
</file>