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7556500" cy="5334000"/>
  <p:notesSz cx="7556500" cy="533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viewProps" Target="viewProps.xml"/><Relationship Id="rId7" Type="http://schemas.openxmlformats.org/officeDocument/2006/relationships/customXml" Target="../customXml/item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4" Type="http://schemas.openxmlformats.org/officeDocument/2006/relationships/presProps" Target="pres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1653540"/>
            <a:ext cx="6428422" cy="1120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2987040"/>
            <a:ext cx="5293995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1226820"/>
            <a:ext cx="3289839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1226820"/>
            <a:ext cx="3289839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20008" y="0"/>
            <a:ext cx="4140200" cy="5328285"/>
          </a:xfrm>
          <a:custGeom>
            <a:avLst/>
            <a:gdLst/>
            <a:ahLst/>
            <a:cxnLst/>
            <a:rect l="l" t="t" r="r" b="b"/>
            <a:pathLst>
              <a:path w="4140200" h="5328285">
                <a:moveTo>
                  <a:pt x="0" y="5328005"/>
                </a:moveTo>
                <a:lnTo>
                  <a:pt x="4139984" y="5328005"/>
                </a:lnTo>
                <a:lnTo>
                  <a:pt x="4139984" y="0"/>
                </a:lnTo>
                <a:lnTo>
                  <a:pt x="0" y="0"/>
                </a:lnTo>
                <a:lnTo>
                  <a:pt x="0" y="532800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440180" cy="5328285"/>
          </a:xfrm>
          <a:custGeom>
            <a:avLst/>
            <a:gdLst/>
            <a:ahLst/>
            <a:cxnLst/>
            <a:rect l="l" t="t" r="r" b="b"/>
            <a:pathLst>
              <a:path w="1440180" h="5328285">
                <a:moveTo>
                  <a:pt x="1440002" y="0"/>
                </a:moveTo>
                <a:lnTo>
                  <a:pt x="0" y="0"/>
                </a:lnTo>
                <a:lnTo>
                  <a:pt x="0" y="5328005"/>
                </a:lnTo>
                <a:lnTo>
                  <a:pt x="1440002" y="5328005"/>
                </a:lnTo>
                <a:lnTo>
                  <a:pt x="1440002" y="0"/>
                </a:lnTo>
                <a:close/>
              </a:path>
            </a:pathLst>
          </a:custGeom>
          <a:solidFill>
            <a:srgbClr val="D1E39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2425" y="270010"/>
            <a:ext cx="903553" cy="114932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67296" y="3556114"/>
            <a:ext cx="146050" cy="705485"/>
          </a:xfrm>
          <a:custGeom>
            <a:avLst/>
            <a:gdLst/>
            <a:ahLst/>
            <a:cxnLst/>
            <a:rect l="l" t="t" r="r" b="b"/>
            <a:pathLst>
              <a:path w="146050" h="705485">
                <a:moveTo>
                  <a:pt x="48628" y="535139"/>
                </a:moveTo>
                <a:lnTo>
                  <a:pt x="24320" y="535139"/>
                </a:lnTo>
                <a:lnTo>
                  <a:pt x="0" y="535139"/>
                </a:lnTo>
                <a:lnTo>
                  <a:pt x="0" y="705408"/>
                </a:lnTo>
                <a:lnTo>
                  <a:pt x="24320" y="705408"/>
                </a:lnTo>
                <a:lnTo>
                  <a:pt x="48628" y="705408"/>
                </a:lnTo>
                <a:lnTo>
                  <a:pt x="48628" y="681088"/>
                </a:lnTo>
                <a:lnTo>
                  <a:pt x="24320" y="681088"/>
                </a:lnTo>
                <a:lnTo>
                  <a:pt x="24320" y="559460"/>
                </a:lnTo>
                <a:lnTo>
                  <a:pt x="48628" y="559460"/>
                </a:lnTo>
                <a:lnTo>
                  <a:pt x="48628" y="535139"/>
                </a:lnTo>
                <a:close/>
              </a:path>
              <a:path w="146050" h="705485">
                <a:moveTo>
                  <a:pt x="48628" y="437845"/>
                </a:moveTo>
                <a:lnTo>
                  <a:pt x="24320" y="437845"/>
                </a:lnTo>
                <a:lnTo>
                  <a:pt x="24320" y="413512"/>
                </a:lnTo>
                <a:lnTo>
                  <a:pt x="0" y="413512"/>
                </a:lnTo>
                <a:lnTo>
                  <a:pt x="0" y="510806"/>
                </a:lnTo>
                <a:lnTo>
                  <a:pt x="24320" y="510806"/>
                </a:lnTo>
                <a:lnTo>
                  <a:pt x="48628" y="510819"/>
                </a:lnTo>
                <a:lnTo>
                  <a:pt x="48628" y="437845"/>
                </a:lnTo>
                <a:close/>
              </a:path>
              <a:path w="146050" h="705485">
                <a:moveTo>
                  <a:pt x="48628" y="340537"/>
                </a:moveTo>
                <a:lnTo>
                  <a:pt x="24320" y="340537"/>
                </a:lnTo>
                <a:lnTo>
                  <a:pt x="24320" y="389191"/>
                </a:lnTo>
                <a:lnTo>
                  <a:pt x="48628" y="389191"/>
                </a:lnTo>
                <a:lnTo>
                  <a:pt x="48628" y="340537"/>
                </a:lnTo>
                <a:close/>
              </a:path>
              <a:path w="146050" h="705485">
                <a:moveTo>
                  <a:pt x="48628" y="218922"/>
                </a:moveTo>
                <a:lnTo>
                  <a:pt x="24320" y="218922"/>
                </a:lnTo>
                <a:lnTo>
                  <a:pt x="24320" y="194602"/>
                </a:lnTo>
                <a:lnTo>
                  <a:pt x="0" y="194602"/>
                </a:lnTo>
                <a:lnTo>
                  <a:pt x="0" y="218935"/>
                </a:lnTo>
                <a:lnTo>
                  <a:pt x="24320" y="218935"/>
                </a:lnTo>
                <a:lnTo>
                  <a:pt x="24320" y="243243"/>
                </a:lnTo>
                <a:lnTo>
                  <a:pt x="0" y="243243"/>
                </a:lnTo>
                <a:lnTo>
                  <a:pt x="0" y="316217"/>
                </a:lnTo>
                <a:lnTo>
                  <a:pt x="24320" y="316217"/>
                </a:lnTo>
                <a:lnTo>
                  <a:pt x="24320" y="267576"/>
                </a:lnTo>
                <a:lnTo>
                  <a:pt x="48628" y="267576"/>
                </a:lnTo>
                <a:lnTo>
                  <a:pt x="48628" y="218922"/>
                </a:lnTo>
                <a:close/>
              </a:path>
              <a:path w="146050" h="705485">
                <a:moveTo>
                  <a:pt x="48628" y="0"/>
                </a:moveTo>
                <a:lnTo>
                  <a:pt x="24320" y="0"/>
                </a:lnTo>
                <a:lnTo>
                  <a:pt x="0" y="0"/>
                </a:lnTo>
                <a:lnTo>
                  <a:pt x="0" y="48653"/>
                </a:lnTo>
                <a:lnTo>
                  <a:pt x="0" y="97294"/>
                </a:lnTo>
                <a:lnTo>
                  <a:pt x="0" y="170268"/>
                </a:lnTo>
                <a:lnTo>
                  <a:pt x="24320" y="170268"/>
                </a:lnTo>
                <a:lnTo>
                  <a:pt x="48628" y="170281"/>
                </a:lnTo>
                <a:lnTo>
                  <a:pt x="48628" y="145961"/>
                </a:lnTo>
                <a:lnTo>
                  <a:pt x="24320" y="145961"/>
                </a:lnTo>
                <a:lnTo>
                  <a:pt x="24320" y="97307"/>
                </a:lnTo>
                <a:lnTo>
                  <a:pt x="24320" y="48653"/>
                </a:lnTo>
                <a:lnTo>
                  <a:pt x="24320" y="24320"/>
                </a:lnTo>
                <a:lnTo>
                  <a:pt x="48628" y="24320"/>
                </a:lnTo>
                <a:lnTo>
                  <a:pt x="48628" y="0"/>
                </a:lnTo>
                <a:close/>
              </a:path>
              <a:path w="146050" h="705485">
                <a:moveTo>
                  <a:pt x="72974" y="243243"/>
                </a:moveTo>
                <a:lnTo>
                  <a:pt x="48653" y="243243"/>
                </a:lnTo>
                <a:lnTo>
                  <a:pt x="48653" y="267563"/>
                </a:lnTo>
                <a:lnTo>
                  <a:pt x="72974" y="267563"/>
                </a:lnTo>
                <a:lnTo>
                  <a:pt x="72974" y="243243"/>
                </a:lnTo>
                <a:close/>
              </a:path>
              <a:path w="146050" h="705485">
                <a:moveTo>
                  <a:pt x="97294" y="462165"/>
                </a:moveTo>
                <a:lnTo>
                  <a:pt x="72974" y="462165"/>
                </a:lnTo>
                <a:lnTo>
                  <a:pt x="48653" y="462165"/>
                </a:lnTo>
                <a:lnTo>
                  <a:pt x="48653" y="510819"/>
                </a:lnTo>
                <a:lnTo>
                  <a:pt x="72974" y="510819"/>
                </a:lnTo>
                <a:lnTo>
                  <a:pt x="97294" y="510819"/>
                </a:lnTo>
                <a:lnTo>
                  <a:pt x="97294" y="462165"/>
                </a:lnTo>
                <a:close/>
              </a:path>
              <a:path w="146050" h="705485">
                <a:moveTo>
                  <a:pt x="121615" y="681088"/>
                </a:moveTo>
                <a:lnTo>
                  <a:pt x="97294" y="681088"/>
                </a:lnTo>
                <a:lnTo>
                  <a:pt x="72974" y="681088"/>
                </a:lnTo>
                <a:lnTo>
                  <a:pt x="48653" y="681088"/>
                </a:lnTo>
                <a:lnTo>
                  <a:pt x="48653" y="705408"/>
                </a:lnTo>
                <a:lnTo>
                  <a:pt x="72974" y="705408"/>
                </a:lnTo>
                <a:lnTo>
                  <a:pt x="97294" y="705408"/>
                </a:lnTo>
                <a:lnTo>
                  <a:pt x="121615" y="705408"/>
                </a:lnTo>
                <a:lnTo>
                  <a:pt x="121615" y="681088"/>
                </a:lnTo>
                <a:close/>
              </a:path>
              <a:path w="146050" h="705485">
                <a:moveTo>
                  <a:pt x="121615" y="583780"/>
                </a:moveTo>
                <a:lnTo>
                  <a:pt x="97294" y="583780"/>
                </a:lnTo>
                <a:lnTo>
                  <a:pt x="72974" y="583780"/>
                </a:lnTo>
                <a:lnTo>
                  <a:pt x="48653" y="583780"/>
                </a:lnTo>
                <a:lnTo>
                  <a:pt x="48653" y="656755"/>
                </a:lnTo>
                <a:lnTo>
                  <a:pt x="72974" y="656755"/>
                </a:lnTo>
                <a:lnTo>
                  <a:pt x="97294" y="656755"/>
                </a:lnTo>
                <a:lnTo>
                  <a:pt x="121615" y="656755"/>
                </a:lnTo>
                <a:lnTo>
                  <a:pt x="121615" y="583780"/>
                </a:lnTo>
                <a:close/>
              </a:path>
              <a:path w="146050" h="705485">
                <a:moveTo>
                  <a:pt x="121615" y="535139"/>
                </a:moveTo>
                <a:lnTo>
                  <a:pt x="97294" y="535139"/>
                </a:lnTo>
                <a:lnTo>
                  <a:pt x="72974" y="535139"/>
                </a:lnTo>
                <a:lnTo>
                  <a:pt x="48653" y="535139"/>
                </a:lnTo>
                <a:lnTo>
                  <a:pt x="48653" y="559460"/>
                </a:lnTo>
                <a:lnTo>
                  <a:pt x="72974" y="559460"/>
                </a:lnTo>
                <a:lnTo>
                  <a:pt x="97294" y="559460"/>
                </a:lnTo>
                <a:lnTo>
                  <a:pt x="121615" y="559460"/>
                </a:lnTo>
                <a:lnTo>
                  <a:pt x="121615" y="535139"/>
                </a:lnTo>
                <a:close/>
              </a:path>
              <a:path w="146050" h="705485">
                <a:moveTo>
                  <a:pt x="121615" y="243243"/>
                </a:moveTo>
                <a:lnTo>
                  <a:pt x="97294" y="243243"/>
                </a:lnTo>
                <a:lnTo>
                  <a:pt x="97294" y="291896"/>
                </a:lnTo>
                <a:lnTo>
                  <a:pt x="72974" y="291896"/>
                </a:lnTo>
                <a:lnTo>
                  <a:pt x="48653" y="291896"/>
                </a:lnTo>
                <a:lnTo>
                  <a:pt x="48653" y="340550"/>
                </a:lnTo>
                <a:lnTo>
                  <a:pt x="72974" y="340550"/>
                </a:lnTo>
                <a:lnTo>
                  <a:pt x="72974" y="389191"/>
                </a:lnTo>
                <a:lnTo>
                  <a:pt x="48653" y="389191"/>
                </a:lnTo>
                <a:lnTo>
                  <a:pt x="48653" y="437857"/>
                </a:lnTo>
                <a:lnTo>
                  <a:pt x="72974" y="437857"/>
                </a:lnTo>
                <a:lnTo>
                  <a:pt x="97294" y="437857"/>
                </a:lnTo>
                <a:lnTo>
                  <a:pt x="97294" y="462165"/>
                </a:lnTo>
                <a:lnTo>
                  <a:pt x="121615" y="462165"/>
                </a:lnTo>
                <a:lnTo>
                  <a:pt x="121615" y="437845"/>
                </a:lnTo>
                <a:lnTo>
                  <a:pt x="97294" y="437845"/>
                </a:lnTo>
                <a:lnTo>
                  <a:pt x="97294" y="364871"/>
                </a:lnTo>
                <a:lnTo>
                  <a:pt x="121615" y="364871"/>
                </a:lnTo>
                <a:lnTo>
                  <a:pt x="121615" y="243243"/>
                </a:lnTo>
                <a:close/>
              </a:path>
              <a:path w="146050" h="705485">
                <a:moveTo>
                  <a:pt x="121615" y="194602"/>
                </a:moveTo>
                <a:lnTo>
                  <a:pt x="97294" y="194602"/>
                </a:lnTo>
                <a:lnTo>
                  <a:pt x="72974" y="194602"/>
                </a:lnTo>
                <a:lnTo>
                  <a:pt x="72974" y="218935"/>
                </a:lnTo>
                <a:lnTo>
                  <a:pt x="97294" y="218935"/>
                </a:lnTo>
                <a:lnTo>
                  <a:pt x="121615" y="218935"/>
                </a:lnTo>
                <a:lnTo>
                  <a:pt x="121615" y="194602"/>
                </a:lnTo>
                <a:close/>
              </a:path>
              <a:path w="146050" h="705485">
                <a:moveTo>
                  <a:pt x="121615" y="145961"/>
                </a:moveTo>
                <a:lnTo>
                  <a:pt x="97294" y="145961"/>
                </a:lnTo>
                <a:lnTo>
                  <a:pt x="72974" y="145961"/>
                </a:lnTo>
                <a:lnTo>
                  <a:pt x="48653" y="145961"/>
                </a:lnTo>
                <a:lnTo>
                  <a:pt x="48653" y="170281"/>
                </a:lnTo>
                <a:lnTo>
                  <a:pt x="72974" y="170281"/>
                </a:lnTo>
                <a:lnTo>
                  <a:pt x="97294" y="170281"/>
                </a:lnTo>
                <a:lnTo>
                  <a:pt x="121615" y="170281"/>
                </a:lnTo>
                <a:lnTo>
                  <a:pt x="121615" y="145961"/>
                </a:lnTo>
                <a:close/>
              </a:path>
              <a:path w="146050" h="705485">
                <a:moveTo>
                  <a:pt x="121615" y="48653"/>
                </a:moveTo>
                <a:lnTo>
                  <a:pt x="97294" y="48653"/>
                </a:lnTo>
                <a:lnTo>
                  <a:pt x="72974" y="48653"/>
                </a:lnTo>
                <a:lnTo>
                  <a:pt x="48653" y="48653"/>
                </a:lnTo>
                <a:lnTo>
                  <a:pt x="48653" y="97294"/>
                </a:lnTo>
                <a:lnTo>
                  <a:pt x="48653" y="121615"/>
                </a:lnTo>
                <a:lnTo>
                  <a:pt x="72974" y="121615"/>
                </a:lnTo>
                <a:lnTo>
                  <a:pt x="97294" y="121615"/>
                </a:lnTo>
                <a:lnTo>
                  <a:pt x="121615" y="121615"/>
                </a:lnTo>
                <a:lnTo>
                  <a:pt x="121615" y="97307"/>
                </a:lnTo>
                <a:lnTo>
                  <a:pt x="121615" y="48653"/>
                </a:lnTo>
                <a:close/>
              </a:path>
              <a:path w="146050" h="705485">
                <a:moveTo>
                  <a:pt x="121615" y="0"/>
                </a:moveTo>
                <a:lnTo>
                  <a:pt x="97294" y="0"/>
                </a:lnTo>
                <a:lnTo>
                  <a:pt x="72974" y="0"/>
                </a:lnTo>
                <a:lnTo>
                  <a:pt x="48653" y="0"/>
                </a:lnTo>
                <a:lnTo>
                  <a:pt x="48653" y="24320"/>
                </a:lnTo>
                <a:lnTo>
                  <a:pt x="72974" y="24320"/>
                </a:lnTo>
                <a:lnTo>
                  <a:pt x="97294" y="24320"/>
                </a:lnTo>
                <a:lnTo>
                  <a:pt x="121615" y="24320"/>
                </a:lnTo>
                <a:lnTo>
                  <a:pt x="121615" y="0"/>
                </a:lnTo>
                <a:close/>
              </a:path>
              <a:path w="146050" h="705485">
                <a:moveTo>
                  <a:pt x="145948" y="681088"/>
                </a:moveTo>
                <a:lnTo>
                  <a:pt x="121627" y="681088"/>
                </a:lnTo>
                <a:lnTo>
                  <a:pt x="121627" y="705408"/>
                </a:lnTo>
                <a:lnTo>
                  <a:pt x="145948" y="705408"/>
                </a:lnTo>
                <a:lnTo>
                  <a:pt x="145948" y="681088"/>
                </a:lnTo>
                <a:close/>
              </a:path>
              <a:path w="146050" h="705485">
                <a:moveTo>
                  <a:pt x="145948" y="535139"/>
                </a:moveTo>
                <a:lnTo>
                  <a:pt x="121627" y="535139"/>
                </a:lnTo>
                <a:lnTo>
                  <a:pt x="121627" y="559460"/>
                </a:lnTo>
                <a:lnTo>
                  <a:pt x="145948" y="559460"/>
                </a:lnTo>
                <a:lnTo>
                  <a:pt x="145948" y="535139"/>
                </a:lnTo>
                <a:close/>
              </a:path>
              <a:path w="146050" h="705485">
                <a:moveTo>
                  <a:pt x="145948" y="437845"/>
                </a:moveTo>
                <a:lnTo>
                  <a:pt x="121627" y="437845"/>
                </a:lnTo>
                <a:lnTo>
                  <a:pt x="121627" y="486498"/>
                </a:lnTo>
                <a:lnTo>
                  <a:pt x="145948" y="486498"/>
                </a:lnTo>
                <a:lnTo>
                  <a:pt x="145948" y="437845"/>
                </a:lnTo>
                <a:close/>
              </a:path>
              <a:path w="146050" h="705485">
                <a:moveTo>
                  <a:pt x="145948" y="389191"/>
                </a:moveTo>
                <a:lnTo>
                  <a:pt x="121627" y="389191"/>
                </a:lnTo>
                <a:lnTo>
                  <a:pt x="121627" y="413524"/>
                </a:lnTo>
                <a:lnTo>
                  <a:pt x="145948" y="413524"/>
                </a:lnTo>
                <a:lnTo>
                  <a:pt x="145948" y="389191"/>
                </a:lnTo>
                <a:close/>
              </a:path>
              <a:path w="146050" h="705485">
                <a:moveTo>
                  <a:pt x="145948" y="194602"/>
                </a:moveTo>
                <a:lnTo>
                  <a:pt x="121627" y="194602"/>
                </a:lnTo>
                <a:lnTo>
                  <a:pt x="121627" y="340550"/>
                </a:lnTo>
                <a:lnTo>
                  <a:pt x="145948" y="340550"/>
                </a:lnTo>
                <a:lnTo>
                  <a:pt x="145948" y="194602"/>
                </a:lnTo>
                <a:close/>
              </a:path>
              <a:path w="146050" h="705485">
                <a:moveTo>
                  <a:pt x="145948" y="145961"/>
                </a:moveTo>
                <a:lnTo>
                  <a:pt x="121627" y="145961"/>
                </a:lnTo>
                <a:lnTo>
                  <a:pt x="121627" y="170281"/>
                </a:lnTo>
                <a:lnTo>
                  <a:pt x="145948" y="170281"/>
                </a:lnTo>
                <a:lnTo>
                  <a:pt x="145948" y="145961"/>
                </a:lnTo>
                <a:close/>
              </a:path>
              <a:path w="146050" h="705485">
                <a:moveTo>
                  <a:pt x="145948" y="0"/>
                </a:moveTo>
                <a:lnTo>
                  <a:pt x="121627" y="0"/>
                </a:lnTo>
                <a:lnTo>
                  <a:pt x="121627" y="24320"/>
                </a:lnTo>
                <a:lnTo>
                  <a:pt x="145948" y="24320"/>
                </a:lnTo>
                <a:lnTo>
                  <a:pt x="14594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525405" y="3556114"/>
            <a:ext cx="0" cy="511175"/>
          </a:xfrm>
          <a:custGeom>
            <a:avLst/>
            <a:gdLst/>
            <a:ahLst/>
            <a:cxnLst/>
            <a:rect l="l" t="t" r="r" b="b"/>
            <a:pathLst>
              <a:path w="0" h="511175">
                <a:moveTo>
                  <a:pt x="0" y="0"/>
                </a:moveTo>
                <a:lnTo>
                  <a:pt x="0" y="510806"/>
                </a:lnTo>
              </a:path>
            </a:pathLst>
          </a:custGeom>
          <a:ln w="24320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513245" y="3556114"/>
            <a:ext cx="267970" cy="705485"/>
          </a:xfrm>
          <a:custGeom>
            <a:avLst/>
            <a:gdLst/>
            <a:ahLst/>
            <a:cxnLst/>
            <a:rect l="l" t="t" r="r" b="b"/>
            <a:pathLst>
              <a:path w="267970" h="705485">
                <a:moveTo>
                  <a:pt x="24307" y="535139"/>
                </a:moveTo>
                <a:lnTo>
                  <a:pt x="0" y="535139"/>
                </a:lnTo>
                <a:lnTo>
                  <a:pt x="0" y="705408"/>
                </a:lnTo>
                <a:lnTo>
                  <a:pt x="24307" y="705408"/>
                </a:lnTo>
                <a:lnTo>
                  <a:pt x="24307" y="535139"/>
                </a:lnTo>
                <a:close/>
              </a:path>
              <a:path w="267970" h="705485">
                <a:moveTo>
                  <a:pt x="72961" y="681088"/>
                </a:moveTo>
                <a:lnTo>
                  <a:pt x="48641" y="681088"/>
                </a:lnTo>
                <a:lnTo>
                  <a:pt x="48641" y="705408"/>
                </a:lnTo>
                <a:lnTo>
                  <a:pt x="72961" y="705408"/>
                </a:lnTo>
                <a:lnTo>
                  <a:pt x="72961" y="681088"/>
                </a:lnTo>
                <a:close/>
              </a:path>
              <a:path w="267970" h="705485">
                <a:moveTo>
                  <a:pt x="72961" y="486486"/>
                </a:moveTo>
                <a:lnTo>
                  <a:pt x="48641" y="486486"/>
                </a:lnTo>
                <a:lnTo>
                  <a:pt x="24320" y="486486"/>
                </a:lnTo>
                <a:lnTo>
                  <a:pt x="24320" y="510819"/>
                </a:lnTo>
                <a:lnTo>
                  <a:pt x="48641" y="510819"/>
                </a:lnTo>
                <a:lnTo>
                  <a:pt x="48641" y="632447"/>
                </a:lnTo>
                <a:lnTo>
                  <a:pt x="72961" y="632447"/>
                </a:lnTo>
                <a:lnTo>
                  <a:pt x="72961" y="486486"/>
                </a:lnTo>
                <a:close/>
              </a:path>
              <a:path w="267970" h="705485">
                <a:moveTo>
                  <a:pt x="72961" y="364871"/>
                </a:moveTo>
                <a:lnTo>
                  <a:pt x="48641" y="364871"/>
                </a:lnTo>
                <a:lnTo>
                  <a:pt x="48641" y="437845"/>
                </a:lnTo>
                <a:lnTo>
                  <a:pt x="24320" y="437845"/>
                </a:lnTo>
                <a:lnTo>
                  <a:pt x="24320" y="462165"/>
                </a:lnTo>
                <a:lnTo>
                  <a:pt x="48641" y="462165"/>
                </a:lnTo>
                <a:lnTo>
                  <a:pt x="72961" y="462165"/>
                </a:lnTo>
                <a:lnTo>
                  <a:pt x="72961" y="364871"/>
                </a:lnTo>
                <a:close/>
              </a:path>
              <a:path w="267970" h="705485">
                <a:moveTo>
                  <a:pt x="72961" y="316217"/>
                </a:moveTo>
                <a:lnTo>
                  <a:pt x="48641" y="316217"/>
                </a:lnTo>
                <a:lnTo>
                  <a:pt x="24320" y="316217"/>
                </a:lnTo>
                <a:lnTo>
                  <a:pt x="24320" y="340537"/>
                </a:lnTo>
                <a:lnTo>
                  <a:pt x="48641" y="340537"/>
                </a:lnTo>
                <a:lnTo>
                  <a:pt x="72961" y="340537"/>
                </a:lnTo>
                <a:lnTo>
                  <a:pt x="72961" y="316217"/>
                </a:lnTo>
                <a:close/>
              </a:path>
              <a:path w="267970" h="705485">
                <a:moveTo>
                  <a:pt x="72961" y="243243"/>
                </a:moveTo>
                <a:lnTo>
                  <a:pt x="48641" y="243243"/>
                </a:lnTo>
                <a:lnTo>
                  <a:pt x="48641" y="267563"/>
                </a:lnTo>
                <a:lnTo>
                  <a:pt x="72961" y="267563"/>
                </a:lnTo>
                <a:lnTo>
                  <a:pt x="72961" y="243243"/>
                </a:lnTo>
                <a:close/>
              </a:path>
              <a:path w="267970" h="705485">
                <a:moveTo>
                  <a:pt x="72961" y="194602"/>
                </a:moveTo>
                <a:lnTo>
                  <a:pt x="48641" y="194602"/>
                </a:lnTo>
                <a:lnTo>
                  <a:pt x="24320" y="194602"/>
                </a:lnTo>
                <a:lnTo>
                  <a:pt x="24320" y="218935"/>
                </a:lnTo>
                <a:lnTo>
                  <a:pt x="48641" y="218935"/>
                </a:lnTo>
                <a:lnTo>
                  <a:pt x="72961" y="218935"/>
                </a:lnTo>
                <a:lnTo>
                  <a:pt x="72961" y="194602"/>
                </a:lnTo>
                <a:close/>
              </a:path>
              <a:path w="267970" h="705485">
                <a:moveTo>
                  <a:pt x="72961" y="145961"/>
                </a:moveTo>
                <a:lnTo>
                  <a:pt x="48641" y="145961"/>
                </a:lnTo>
                <a:lnTo>
                  <a:pt x="48641" y="170281"/>
                </a:lnTo>
                <a:lnTo>
                  <a:pt x="72961" y="170281"/>
                </a:lnTo>
                <a:lnTo>
                  <a:pt x="72961" y="145961"/>
                </a:lnTo>
                <a:close/>
              </a:path>
              <a:path w="267970" h="705485">
                <a:moveTo>
                  <a:pt x="72961" y="97294"/>
                </a:moveTo>
                <a:lnTo>
                  <a:pt x="48641" y="97294"/>
                </a:lnTo>
                <a:lnTo>
                  <a:pt x="48641" y="121615"/>
                </a:lnTo>
                <a:lnTo>
                  <a:pt x="72961" y="121615"/>
                </a:lnTo>
                <a:lnTo>
                  <a:pt x="72961" y="97294"/>
                </a:lnTo>
                <a:close/>
              </a:path>
              <a:path w="267970" h="705485">
                <a:moveTo>
                  <a:pt x="72961" y="0"/>
                </a:moveTo>
                <a:lnTo>
                  <a:pt x="48641" y="0"/>
                </a:lnTo>
                <a:lnTo>
                  <a:pt x="48641" y="48653"/>
                </a:lnTo>
                <a:lnTo>
                  <a:pt x="48641" y="72974"/>
                </a:lnTo>
                <a:lnTo>
                  <a:pt x="72961" y="72974"/>
                </a:lnTo>
                <a:lnTo>
                  <a:pt x="72961" y="48653"/>
                </a:lnTo>
                <a:lnTo>
                  <a:pt x="72961" y="0"/>
                </a:lnTo>
                <a:close/>
              </a:path>
              <a:path w="267970" h="705485">
                <a:moveTo>
                  <a:pt x="97294" y="437845"/>
                </a:moveTo>
                <a:lnTo>
                  <a:pt x="72974" y="437845"/>
                </a:lnTo>
                <a:lnTo>
                  <a:pt x="72974" y="462165"/>
                </a:lnTo>
                <a:lnTo>
                  <a:pt x="97294" y="462165"/>
                </a:lnTo>
                <a:lnTo>
                  <a:pt x="97294" y="437845"/>
                </a:lnTo>
                <a:close/>
              </a:path>
              <a:path w="267970" h="705485">
                <a:moveTo>
                  <a:pt x="121615" y="0"/>
                </a:moveTo>
                <a:lnTo>
                  <a:pt x="97294" y="0"/>
                </a:lnTo>
                <a:lnTo>
                  <a:pt x="97294" y="24320"/>
                </a:lnTo>
                <a:lnTo>
                  <a:pt x="121615" y="24320"/>
                </a:lnTo>
                <a:lnTo>
                  <a:pt x="121615" y="0"/>
                </a:lnTo>
                <a:close/>
              </a:path>
              <a:path w="267970" h="705485">
                <a:moveTo>
                  <a:pt x="145935" y="608114"/>
                </a:moveTo>
                <a:lnTo>
                  <a:pt x="121615" y="608114"/>
                </a:lnTo>
                <a:lnTo>
                  <a:pt x="121615" y="632434"/>
                </a:lnTo>
                <a:lnTo>
                  <a:pt x="97294" y="632434"/>
                </a:lnTo>
                <a:lnTo>
                  <a:pt x="72974" y="632434"/>
                </a:lnTo>
                <a:lnTo>
                  <a:pt x="72974" y="656755"/>
                </a:lnTo>
                <a:lnTo>
                  <a:pt x="97294" y="656755"/>
                </a:lnTo>
                <a:lnTo>
                  <a:pt x="97294" y="681088"/>
                </a:lnTo>
                <a:lnTo>
                  <a:pt x="72974" y="681088"/>
                </a:lnTo>
                <a:lnTo>
                  <a:pt x="72974" y="705408"/>
                </a:lnTo>
                <a:lnTo>
                  <a:pt x="97294" y="705408"/>
                </a:lnTo>
                <a:lnTo>
                  <a:pt x="121615" y="705408"/>
                </a:lnTo>
                <a:lnTo>
                  <a:pt x="121615" y="632447"/>
                </a:lnTo>
                <a:lnTo>
                  <a:pt x="145935" y="632447"/>
                </a:lnTo>
                <a:lnTo>
                  <a:pt x="145935" y="608114"/>
                </a:lnTo>
                <a:close/>
              </a:path>
              <a:path w="267970" h="705485">
                <a:moveTo>
                  <a:pt x="145935" y="535139"/>
                </a:moveTo>
                <a:lnTo>
                  <a:pt x="121615" y="535139"/>
                </a:lnTo>
                <a:lnTo>
                  <a:pt x="97294" y="535139"/>
                </a:lnTo>
                <a:lnTo>
                  <a:pt x="72974" y="535139"/>
                </a:lnTo>
                <a:lnTo>
                  <a:pt x="72974" y="559460"/>
                </a:lnTo>
                <a:lnTo>
                  <a:pt x="97294" y="559460"/>
                </a:lnTo>
                <a:lnTo>
                  <a:pt x="97294" y="608114"/>
                </a:lnTo>
                <a:lnTo>
                  <a:pt x="121615" y="608114"/>
                </a:lnTo>
                <a:lnTo>
                  <a:pt x="121615" y="583793"/>
                </a:lnTo>
                <a:lnTo>
                  <a:pt x="145935" y="583793"/>
                </a:lnTo>
                <a:lnTo>
                  <a:pt x="145935" y="535139"/>
                </a:lnTo>
                <a:close/>
              </a:path>
              <a:path w="267970" h="705485">
                <a:moveTo>
                  <a:pt x="145935" y="462165"/>
                </a:moveTo>
                <a:lnTo>
                  <a:pt x="121615" y="462165"/>
                </a:lnTo>
                <a:lnTo>
                  <a:pt x="97294" y="462165"/>
                </a:lnTo>
                <a:lnTo>
                  <a:pt x="97294" y="486486"/>
                </a:lnTo>
                <a:lnTo>
                  <a:pt x="72974" y="486486"/>
                </a:lnTo>
                <a:lnTo>
                  <a:pt x="72974" y="510819"/>
                </a:lnTo>
                <a:lnTo>
                  <a:pt x="97294" y="510819"/>
                </a:lnTo>
                <a:lnTo>
                  <a:pt x="121615" y="510819"/>
                </a:lnTo>
                <a:lnTo>
                  <a:pt x="145935" y="510819"/>
                </a:lnTo>
                <a:lnTo>
                  <a:pt x="145935" y="462165"/>
                </a:lnTo>
                <a:close/>
              </a:path>
              <a:path w="267970" h="705485">
                <a:moveTo>
                  <a:pt x="145935" y="97294"/>
                </a:moveTo>
                <a:lnTo>
                  <a:pt x="121615" y="97294"/>
                </a:lnTo>
                <a:lnTo>
                  <a:pt x="121615" y="121627"/>
                </a:lnTo>
                <a:lnTo>
                  <a:pt x="97294" y="121627"/>
                </a:lnTo>
                <a:lnTo>
                  <a:pt x="97294" y="97307"/>
                </a:lnTo>
                <a:lnTo>
                  <a:pt x="121615" y="97307"/>
                </a:lnTo>
                <a:lnTo>
                  <a:pt x="121615" y="48653"/>
                </a:lnTo>
                <a:lnTo>
                  <a:pt x="97294" y="48653"/>
                </a:lnTo>
                <a:lnTo>
                  <a:pt x="97294" y="72974"/>
                </a:lnTo>
                <a:lnTo>
                  <a:pt x="72974" y="72974"/>
                </a:lnTo>
                <a:lnTo>
                  <a:pt x="72974" y="97294"/>
                </a:lnTo>
                <a:lnTo>
                  <a:pt x="72974" y="145948"/>
                </a:lnTo>
                <a:lnTo>
                  <a:pt x="97294" y="145948"/>
                </a:lnTo>
                <a:lnTo>
                  <a:pt x="97294" y="170268"/>
                </a:lnTo>
                <a:lnTo>
                  <a:pt x="72974" y="170268"/>
                </a:lnTo>
                <a:lnTo>
                  <a:pt x="72974" y="218935"/>
                </a:lnTo>
                <a:lnTo>
                  <a:pt x="97294" y="218935"/>
                </a:lnTo>
                <a:lnTo>
                  <a:pt x="97294" y="267563"/>
                </a:lnTo>
                <a:lnTo>
                  <a:pt x="72974" y="267563"/>
                </a:lnTo>
                <a:lnTo>
                  <a:pt x="72974" y="291896"/>
                </a:lnTo>
                <a:lnTo>
                  <a:pt x="97294" y="291896"/>
                </a:lnTo>
                <a:lnTo>
                  <a:pt x="97294" y="267576"/>
                </a:lnTo>
                <a:lnTo>
                  <a:pt x="121615" y="267576"/>
                </a:lnTo>
                <a:lnTo>
                  <a:pt x="121615" y="291896"/>
                </a:lnTo>
                <a:lnTo>
                  <a:pt x="97294" y="291896"/>
                </a:lnTo>
                <a:lnTo>
                  <a:pt x="97294" y="316217"/>
                </a:lnTo>
                <a:lnTo>
                  <a:pt x="72974" y="316217"/>
                </a:lnTo>
                <a:lnTo>
                  <a:pt x="72974" y="340537"/>
                </a:lnTo>
                <a:lnTo>
                  <a:pt x="97294" y="340537"/>
                </a:lnTo>
                <a:lnTo>
                  <a:pt x="97294" y="364871"/>
                </a:lnTo>
                <a:lnTo>
                  <a:pt x="72974" y="364871"/>
                </a:lnTo>
                <a:lnTo>
                  <a:pt x="72974" y="389191"/>
                </a:lnTo>
                <a:lnTo>
                  <a:pt x="97294" y="389191"/>
                </a:lnTo>
                <a:lnTo>
                  <a:pt x="121615" y="389191"/>
                </a:lnTo>
                <a:lnTo>
                  <a:pt x="121615" y="316217"/>
                </a:lnTo>
                <a:lnTo>
                  <a:pt x="145935" y="316217"/>
                </a:lnTo>
                <a:lnTo>
                  <a:pt x="145935" y="243243"/>
                </a:lnTo>
                <a:lnTo>
                  <a:pt x="121615" y="243243"/>
                </a:lnTo>
                <a:lnTo>
                  <a:pt x="121615" y="218935"/>
                </a:lnTo>
                <a:lnTo>
                  <a:pt x="145935" y="218935"/>
                </a:lnTo>
                <a:lnTo>
                  <a:pt x="145935" y="170268"/>
                </a:lnTo>
                <a:lnTo>
                  <a:pt x="121615" y="170268"/>
                </a:lnTo>
                <a:lnTo>
                  <a:pt x="121615" y="194602"/>
                </a:lnTo>
                <a:lnTo>
                  <a:pt x="121615" y="218922"/>
                </a:lnTo>
                <a:lnTo>
                  <a:pt x="97294" y="218922"/>
                </a:lnTo>
                <a:lnTo>
                  <a:pt x="97294" y="194602"/>
                </a:lnTo>
                <a:lnTo>
                  <a:pt x="121615" y="194602"/>
                </a:lnTo>
                <a:lnTo>
                  <a:pt x="121615" y="170268"/>
                </a:lnTo>
                <a:lnTo>
                  <a:pt x="121615" y="145948"/>
                </a:lnTo>
                <a:lnTo>
                  <a:pt x="145935" y="145948"/>
                </a:lnTo>
                <a:lnTo>
                  <a:pt x="145935" y="97294"/>
                </a:lnTo>
                <a:close/>
              </a:path>
              <a:path w="267970" h="705485">
                <a:moveTo>
                  <a:pt x="145935" y="24320"/>
                </a:moveTo>
                <a:lnTo>
                  <a:pt x="121615" y="24320"/>
                </a:lnTo>
                <a:lnTo>
                  <a:pt x="121615" y="48641"/>
                </a:lnTo>
                <a:lnTo>
                  <a:pt x="145935" y="48641"/>
                </a:lnTo>
                <a:lnTo>
                  <a:pt x="145935" y="24320"/>
                </a:lnTo>
                <a:close/>
              </a:path>
              <a:path w="267970" h="705485">
                <a:moveTo>
                  <a:pt x="218909" y="681088"/>
                </a:moveTo>
                <a:lnTo>
                  <a:pt x="194589" y="681088"/>
                </a:lnTo>
                <a:lnTo>
                  <a:pt x="194589" y="656755"/>
                </a:lnTo>
                <a:lnTo>
                  <a:pt x="170268" y="656755"/>
                </a:lnTo>
                <a:lnTo>
                  <a:pt x="170268" y="705408"/>
                </a:lnTo>
                <a:lnTo>
                  <a:pt x="194589" y="705408"/>
                </a:lnTo>
                <a:lnTo>
                  <a:pt x="218909" y="705408"/>
                </a:lnTo>
                <a:lnTo>
                  <a:pt x="218909" y="681088"/>
                </a:lnTo>
                <a:close/>
              </a:path>
              <a:path w="267970" h="705485">
                <a:moveTo>
                  <a:pt x="218909" y="340537"/>
                </a:moveTo>
                <a:lnTo>
                  <a:pt x="194589" y="340537"/>
                </a:lnTo>
                <a:lnTo>
                  <a:pt x="194589" y="364871"/>
                </a:lnTo>
                <a:lnTo>
                  <a:pt x="170268" y="364871"/>
                </a:lnTo>
                <a:lnTo>
                  <a:pt x="145948" y="364871"/>
                </a:lnTo>
                <a:lnTo>
                  <a:pt x="145948" y="462165"/>
                </a:lnTo>
                <a:lnTo>
                  <a:pt x="170268" y="462165"/>
                </a:lnTo>
                <a:lnTo>
                  <a:pt x="170268" y="510806"/>
                </a:lnTo>
                <a:lnTo>
                  <a:pt x="145948" y="510806"/>
                </a:lnTo>
                <a:lnTo>
                  <a:pt x="145948" y="535127"/>
                </a:lnTo>
                <a:lnTo>
                  <a:pt x="170268" y="535127"/>
                </a:lnTo>
                <a:lnTo>
                  <a:pt x="170268" y="559460"/>
                </a:lnTo>
                <a:lnTo>
                  <a:pt x="145948" y="559460"/>
                </a:lnTo>
                <a:lnTo>
                  <a:pt x="145948" y="656755"/>
                </a:lnTo>
                <a:lnTo>
                  <a:pt x="170268" y="656755"/>
                </a:lnTo>
                <a:lnTo>
                  <a:pt x="170268" y="632434"/>
                </a:lnTo>
                <a:lnTo>
                  <a:pt x="194589" y="632434"/>
                </a:lnTo>
                <a:lnTo>
                  <a:pt x="218909" y="632447"/>
                </a:lnTo>
                <a:lnTo>
                  <a:pt x="218909" y="608114"/>
                </a:lnTo>
                <a:lnTo>
                  <a:pt x="194589" y="608114"/>
                </a:lnTo>
                <a:lnTo>
                  <a:pt x="194589" y="462165"/>
                </a:lnTo>
                <a:lnTo>
                  <a:pt x="218909" y="462165"/>
                </a:lnTo>
                <a:lnTo>
                  <a:pt x="218909" y="437845"/>
                </a:lnTo>
                <a:lnTo>
                  <a:pt x="194589" y="437845"/>
                </a:lnTo>
                <a:lnTo>
                  <a:pt x="170268" y="437845"/>
                </a:lnTo>
                <a:lnTo>
                  <a:pt x="170268" y="389191"/>
                </a:lnTo>
                <a:lnTo>
                  <a:pt x="194589" y="389191"/>
                </a:lnTo>
                <a:lnTo>
                  <a:pt x="218909" y="389191"/>
                </a:lnTo>
                <a:lnTo>
                  <a:pt x="218909" y="340537"/>
                </a:lnTo>
                <a:close/>
              </a:path>
              <a:path w="267970" h="705485">
                <a:moveTo>
                  <a:pt x="218909" y="48653"/>
                </a:moveTo>
                <a:lnTo>
                  <a:pt x="194589" y="48653"/>
                </a:lnTo>
                <a:lnTo>
                  <a:pt x="170268" y="48653"/>
                </a:lnTo>
                <a:lnTo>
                  <a:pt x="170268" y="0"/>
                </a:lnTo>
                <a:lnTo>
                  <a:pt x="145948" y="0"/>
                </a:lnTo>
                <a:lnTo>
                  <a:pt x="145948" y="48653"/>
                </a:lnTo>
                <a:lnTo>
                  <a:pt x="145948" y="72974"/>
                </a:lnTo>
                <a:lnTo>
                  <a:pt x="170268" y="72974"/>
                </a:lnTo>
                <a:lnTo>
                  <a:pt x="194589" y="72974"/>
                </a:lnTo>
                <a:lnTo>
                  <a:pt x="194589" y="97294"/>
                </a:lnTo>
                <a:lnTo>
                  <a:pt x="170268" y="97294"/>
                </a:lnTo>
                <a:lnTo>
                  <a:pt x="170268" y="121627"/>
                </a:lnTo>
                <a:lnTo>
                  <a:pt x="145948" y="121627"/>
                </a:lnTo>
                <a:lnTo>
                  <a:pt x="145948" y="170281"/>
                </a:lnTo>
                <a:lnTo>
                  <a:pt x="170268" y="170281"/>
                </a:lnTo>
                <a:lnTo>
                  <a:pt x="170268" y="145948"/>
                </a:lnTo>
                <a:lnTo>
                  <a:pt x="194589" y="145948"/>
                </a:lnTo>
                <a:lnTo>
                  <a:pt x="194589" y="194602"/>
                </a:lnTo>
                <a:lnTo>
                  <a:pt x="170268" y="194602"/>
                </a:lnTo>
                <a:lnTo>
                  <a:pt x="145948" y="194602"/>
                </a:lnTo>
                <a:lnTo>
                  <a:pt x="145948" y="218935"/>
                </a:lnTo>
                <a:lnTo>
                  <a:pt x="170268" y="218935"/>
                </a:lnTo>
                <a:lnTo>
                  <a:pt x="194589" y="218935"/>
                </a:lnTo>
                <a:lnTo>
                  <a:pt x="194589" y="291896"/>
                </a:lnTo>
                <a:lnTo>
                  <a:pt x="170268" y="291896"/>
                </a:lnTo>
                <a:lnTo>
                  <a:pt x="145948" y="291896"/>
                </a:lnTo>
                <a:lnTo>
                  <a:pt x="145948" y="316230"/>
                </a:lnTo>
                <a:lnTo>
                  <a:pt x="170268" y="316230"/>
                </a:lnTo>
                <a:lnTo>
                  <a:pt x="194589" y="316230"/>
                </a:lnTo>
                <a:lnTo>
                  <a:pt x="218909" y="316217"/>
                </a:lnTo>
                <a:lnTo>
                  <a:pt x="218909" y="97307"/>
                </a:lnTo>
                <a:lnTo>
                  <a:pt x="218909" y="48653"/>
                </a:lnTo>
                <a:close/>
              </a:path>
              <a:path w="267970" h="705485">
                <a:moveTo>
                  <a:pt x="218909" y="0"/>
                </a:moveTo>
                <a:lnTo>
                  <a:pt x="194589" y="0"/>
                </a:lnTo>
                <a:lnTo>
                  <a:pt x="194589" y="24320"/>
                </a:lnTo>
                <a:lnTo>
                  <a:pt x="218909" y="24320"/>
                </a:lnTo>
                <a:lnTo>
                  <a:pt x="218909" y="0"/>
                </a:lnTo>
                <a:close/>
              </a:path>
              <a:path w="267970" h="705485">
                <a:moveTo>
                  <a:pt x="243243" y="681088"/>
                </a:moveTo>
                <a:lnTo>
                  <a:pt x="218922" y="681088"/>
                </a:lnTo>
                <a:lnTo>
                  <a:pt x="218922" y="705408"/>
                </a:lnTo>
                <a:lnTo>
                  <a:pt x="243243" y="705408"/>
                </a:lnTo>
                <a:lnTo>
                  <a:pt x="243243" y="681088"/>
                </a:lnTo>
                <a:close/>
              </a:path>
              <a:path w="267970" h="705485">
                <a:moveTo>
                  <a:pt x="243243" y="413512"/>
                </a:moveTo>
                <a:lnTo>
                  <a:pt x="218922" y="413512"/>
                </a:lnTo>
                <a:lnTo>
                  <a:pt x="218922" y="656755"/>
                </a:lnTo>
                <a:lnTo>
                  <a:pt x="243243" y="656755"/>
                </a:lnTo>
                <a:lnTo>
                  <a:pt x="243243" y="413512"/>
                </a:lnTo>
                <a:close/>
              </a:path>
              <a:path w="267970" h="705485">
                <a:moveTo>
                  <a:pt x="243243" y="218922"/>
                </a:moveTo>
                <a:lnTo>
                  <a:pt x="218922" y="218922"/>
                </a:lnTo>
                <a:lnTo>
                  <a:pt x="218922" y="389191"/>
                </a:lnTo>
                <a:lnTo>
                  <a:pt x="243243" y="389191"/>
                </a:lnTo>
                <a:lnTo>
                  <a:pt x="243243" y="218922"/>
                </a:lnTo>
                <a:close/>
              </a:path>
              <a:path w="267970" h="705485">
                <a:moveTo>
                  <a:pt x="243243" y="170268"/>
                </a:moveTo>
                <a:lnTo>
                  <a:pt x="218922" y="170268"/>
                </a:lnTo>
                <a:lnTo>
                  <a:pt x="218922" y="194602"/>
                </a:lnTo>
                <a:lnTo>
                  <a:pt x="243243" y="194602"/>
                </a:lnTo>
                <a:lnTo>
                  <a:pt x="243243" y="170268"/>
                </a:lnTo>
                <a:close/>
              </a:path>
              <a:path w="267970" h="705485">
                <a:moveTo>
                  <a:pt x="267563" y="72974"/>
                </a:moveTo>
                <a:lnTo>
                  <a:pt x="243243" y="72974"/>
                </a:lnTo>
                <a:lnTo>
                  <a:pt x="243243" y="48653"/>
                </a:lnTo>
                <a:lnTo>
                  <a:pt x="218922" y="48653"/>
                </a:lnTo>
                <a:lnTo>
                  <a:pt x="218922" y="97307"/>
                </a:lnTo>
                <a:lnTo>
                  <a:pt x="243243" y="97307"/>
                </a:lnTo>
                <a:lnTo>
                  <a:pt x="243243" y="121615"/>
                </a:lnTo>
                <a:lnTo>
                  <a:pt x="267563" y="121615"/>
                </a:lnTo>
                <a:lnTo>
                  <a:pt x="267563" y="97294"/>
                </a:lnTo>
                <a:lnTo>
                  <a:pt x="267563" y="72974"/>
                </a:lnTo>
                <a:close/>
              </a:path>
              <a:path w="267970" h="705485">
                <a:moveTo>
                  <a:pt x="267563" y="0"/>
                </a:moveTo>
                <a:lnTo>
                  <a:pt x="243243" y="0"/>
                </a:lnTo>
                <a:lnTo>
                  <a:pt x="243243" y="48653"/>
                </a:lnTo>
                <a:lnTo>
                  <a:pt x="267563" y="48653"/>
                </a:lnTo>
                <a:lnTo>
                  <a:pt x="2675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756488" y="3556114"/>
            <a:ext cx="243840" cy="705485"/>
          </a:xfrm>
          <a:custGeom>
            <a:avLst/>
            <a:gdLst/>
            <a:ahLst/>
            <a:cxnLst/>
            <a:rect l="l" t="t" r="r" b="b"/>
            <a:pathLst>
              <a:path w="243840" h="705485">
                <a:moveTo>
                  <a:pt x="48641" y="486486"/>
                </a:moveTo>
                <a:lnTo>
                  <a:pt x="24320" y="486486"/>
                </a:lnTo>
                <a:lnTo>
                  <a:pt x="24320" y="510819"/>
                </a:lnTo>
                <a:lnTo>
                  <a:pt x="48641" y="510819"/>
                </a:lnTo>
                <a:lnTo>
                  <a:pt x="48641" y="486486"/>
                </a:lnTo>
                <a:close/>
              </a:path>
              <a:path w="243840" h="705485">
                <a:moveTo>
                  <a:pt x="48641" y="72974"/>
                </a:moveTo>
                <a:lnTo>
                  <a:pt x="24320" y="72974"/>
                </a:lnTo>
                <a:lnTo>
                  <a:pt x="24320" y="97294"/>
                </a:lnTo>
                <a:lnTo>
                  <a:pt x="0" y="97294"/>
                </a:lnTo>
                <a:lnTo>
                  <a:pt x="0" y="121615"/>
                </a:lnTo>
                <a:lnTo>
                  <a:pt x="24320" y="121615"/>
                </a:lnTo>
                <a:lnTo>
                  <a:pt x="48641" y="121615"/>
                </a:lnTo>
                <a:lnTo>
                  <a:pt x="48641" y="97294"/>
                </a:lnTo>
                <a:lnTo>
                  <a:pt x="48641" y="72974"/>
                </a:lnTo>
                <a:close/>
              </a:path>
              <a:path w="243840" h="705485">
                <a:moveTo>
                  <a:pt x="48641" y="24320"/>
                </a:moveTo>
                <a:lnTo>
                  <a:pt x="24320" y="24320"/>
                </a:lnTo>
                <a:lnTo>
                  <a:pt x="24320" y="48641"/>
                </a:lnTo>
                <a:lnTo>
                  <a:pt x="48641" y="48641"/>
                </a:lnTo>
                <a:lnTo>
                  <a:pt x="48641" y="24320"/>
                </a:lnTo>
                <a:close/>
              </a:path>
              <a:path w="243840" h="705485">
                <a:moveTo>
                  <a:pt x="72961" y="632434"/>
                </a:moveTo>
                <a:lnTo>
                  <a:pt x="48641" y="632434"/>
                </a:lnTo>
                <a:lnTo>
                  <a:pt x="24320" y="632434"/>
                </a:lnTo>
                <a:lnTo>
                  <a:pt x="24320" y="608114"/>
                </a:lnTo>
                <a:lnTo>
                  <a:pt x="0" y="608114"/>
                </a:lnTo>
                <a:lnTo>
                  <a:pt x="0" y="632447"/>
                </a:lnTo>
                <a:lnTo>
                  <a:pt x="24320" y="632447"/>
                </a:lnTo>
                <a:lnTo>
                  <a:pt x="24320" y="656755"/>
                </a:lnTo>
                <a:lnTo>
                  <a:pt x="48641" y="656755"/>
                </a:lnTo>
                <a:lnTo>
                  <a:pt x="48641" y="681088"/>
                </a:lnTo>
                <a:lnTo>
                  <a:pt x="72961" y="681088"/>
                </a:lnTo>
                <a:lnTo>
                  <a:pt x="72961" y="632434"/>
                </a:lnTo>
                <a:close/>
              </a:path>
              <a:path w="243840" h="705485">
                <a:moveTo>
                  <a:pt x="72961" y="535139"/>
                </a:moveTo>
                <a:lnTo>
                  <a:pt x="48641" y="535139"/>
                </a:lnTo>
                <a:lnTo>
                  <a:pt x="24320" y="535139"/>
                </a:lnTo>
                <a:lnTo>
                  <a:pt x="0" y="535139"/>
                </a:lnTo>
                <a:lnTo>
                  <a:pt x="0" y="583793"/>
                </a:lnTo>
                <a:lnTo>
                  <a:pt x="24320" y="583793"/>
                </a:lnTo>
                <a:lnTo>
                  <a:pt x="48641" y="583793"/>
                </a:lnTo>
                <a:lnTo>
                  <a:pt x="72961" y="583793"/>
                </a:lnTo>
                <a:lnTo>
                  <a:pt x="72961" y="535139"/>
                </a:lnTo>
                <a:close/>
              </a:path>
              <a:path w="243840" h="705485">
                <a:moveTo>
                  <a:pt x="72961" y="462165"/>
                </a:moveTo>
                <a:lnTo>
                  <a:pt x="48641" y="462165"/>
                </a:lnTo>
                <a:lnTo>
                  <a:pt x="48641" y="486486"/>
                </a:lnTo>
                <a:lnTo>
                  <a:pt x="72961" y="486486"/>
                </a:lnTo>
                <a:lnTo>
                  <a:pt x="72961" y="462165"/>
                </a:lnTo>
                <a:close/>
              </a:path>
              <a:path w="243840" h="705485">
                <a:moveTo>
                  <a:pt x="72961" y="413512"/>
                </a:moveTo>
                <a:lnTo>
                  <a:pt x="48641" y="413512"/>
                </a:lnTo>
                <a:lnTo>
                  <a:pt x="24320" y="413512"/>
                </a:lnTo>
                <a:lnTo>
                  <a:pt x="0" y="413512"/>
                </a:lnTo>
                <a:lnTo>
                  <a:pt x="0" y="437832"/>
                </a:lnTo>
                <a:lnTo>
                  <a:pt x="24320" y="437832"/>
                </a:lnTo>
                <a:lnTo>
                  <a:pt x="24320" y="462165"/>
                </a:lnTo>
                <a:lnTo>
                  <a:pt x="48641" y="462165"/>
                </a:lnTo>
                <a:lnTo>
                  <a:pt x="48641" y="437832"/>
                </a:lnTo>
                <a:lnTo>
                  <a:pt x="72961" y="437832"/>
                </a:lnTo>
                <a:lnTo>
                  <a:pt x="72961" y="413512"/>
                </a:lnTo>
                <a:close/>
              </a:path>
              <a:path w="243840" h="705485">
                <a:moveTo>
                  <a:pt x="72961" y="218922"/>
                </a:moveTo>
                <a:lnTo>
                  <a:pt x="48641" y="218922"/>
                </a:lnTo>
                <a:lnTo>
                  <a:pt x="48641" y="194602"/>
                </a:lnTo>
                <a:lnTo>
                  <a:pt x="24320" y="194602"/>
                </a:lnTo>
                <a:lnTo>
                  <a:pt x="24320" y="145961"/>
                </a:lnTo>
                <a:lnTo>
                  <a:pt x="0" y="145961"/>
                </a:lnTo>
                <a:lnTo>
                  <a:pt x="0" y="218935"/>
                </a:lnTo>
                <a:lnTo>
                  <a:pt x="24320" y="218935"/>
                </a:lnTo>
                <a:lnTo>
                  <a:pt x="24320" y="243243"/>
                </a:lnTo>
                <a:lnTo>
                  <a:pt x="0" y="243243"/>
                </a:lnTo>
                <a:lnTo>
                  <a:pt x="0" y="364871"/>
                </a:lnTo>
                <a:lnTo>
                  <a:pt x="24320" y="364871"/>
                </a:lnTo>
                <a:lnTo>
                  <a:pt x="48641" y="364871"/>
                </a:lnTo>
                <a:lnTo>
                  <a:pt x="48641" y="389191"/>
                </a:lnTo>
                <a:lnTo>
                  <a:pt x="72961" y="389191"/>
                </a:lnTo>
                <a:lnTo>
                  <a:pt x="72961" y="340537"/>
                </a:lnTo>
                <a:lnTo>
                  <a:pt x="48641" y="340537"/>
                </a:lnTo>
                <a:lnTo>
                  <a:pt x="24320" y="340537"/>
                </a:lnTo>
                <a:lnTo>
                  <a:pt x="24320" y="291896"/>
                </a:lnTo>
                <a:lnTo>
                  <a:pt x="48641" y="291896"/>
                </a:lnTo>
                <a:lnTo>
                  <a:pt x="48641" y="267563"/>
                </a:lnTo>
                <a:lnTo>
                  <a:pt x="24320" y="267563"/>
                </a:lnTo>
                <a:lnTo>
                  <a:pt x="24320" y="243255"/>
                </a:lnTo>
                <a:lnTo>
                  <a:pt x="48641" y="243255"/>
                </a:lnTo>
                <a:lnTo>
                  <a:pt x="72961" y="243243"/>
                </a:lnTo>
                <a:lnTo>
                  <a:pt x="72961" y="218922"/>
                </a:lnTo>
                <a:close/>
              </a:path>
              <a:path w="243840" h="705485">
                <a:moveTo>
                  <a:pt x="72961" y="145961"/>
                </a:moveTo>
                <a:lnTo>
                  <a:pt x="48641" y="145961"/>
                </a:lnTo>
                <a:lnTo>
                  <a:pt x="48641" y="170281"/>
                </a:lnTo>
                <a:lnTo>
                  <a:pt x="72961" y="170281"/>
                </a:lnTo>
                <a:lnTo>
                  <a:pt x="72961" y="145961"/>
                </a:lnTo>
                <a:close/>
              </a:path>
              <a:path w="243840" h="705485">
                <a:moveTo>
                  <a:pt x="72961" y="48653"/>
                </a:moveTo>
                <a:lnTo>
                  <a:pt x="48641" y="48653"/>
                </a:lnTo>
                <a:lnTo>
                  <a:pt x="48641" y="72974"/>
                </a:lnTo>
                <a:lnTo>
                  <a:pt x="72961" y="72974"/>
                </a:lnTo>
                <a:lnTo>
                  <a:pt x="72961" y="48653"/>
                </a:lnTo>
                <a:close/>
              </a:path>
              <a:path w="243840" h="705485">
                <a:moveTo>
                  <a:pt x="72961" y="0"/>
                </a:moveTo>
                <a:lnTo>
                  <a:pt x="48641" y="0"/>
                </a:lnTo>
                <a:lnTo>
                  <a:pt x="48641" y="24320"/>
                </a:lnTo>
                <a:lnTo>
                  <a:pt x="72961" y="24320"/>
                </a:lnTo>
                <a:lnTo>
                  <a:pt x="72961" y="0"/>
                </a:lnTo>
                <a:close/>
              </a:path>
              <a:path w="243840" h="705485">
                <a:moveTo>
                  <a:pt x="121615" y="681088"/>
                </a:moveTo>
                <a:lnTo>
                  <a:pt x="97294" y="681088"/>
                </a:lnTo>
                <a:lnTo>
                  <a:pt x="72974" y="681088"/>
                </a:lnTo>
                <a:lnTo>
                  <a:pt x="72974" y="705408"/>
                </a:lnTo>
                <a:lnTo>
                  <a:pt x="97294" y="705408"/>
                </a:lnTo>
                <a:lnTo>
                  <a:pt x="121615" y="705408"/>
                </a:lnTo>
                <a:lnTo>
                  <a:pt x="121615" y="681088"/>
                </a:lnTo>
                <a:close/>
              </a:path>
              <a:path w="243840" h="705485">
                <a:moveTo>
                  <a:pt x="121615" y="267563"/>
                </a:moveTo>
                <a:lnTo>
                  <a:pt x="97294" y="267563"/>
                </a:lnTo>
                <a:lnTo>
                  <a:pt x="72974" y="267563"/>
                </a:lnTo>
                <a:lnTo>
                  <a:pt x="72974" y="291896"/>
                </a:lnTo>
                <a:lnTo>
                  <a:pt x="97294" y="291896"/>
                </a:lnTo>
                <a:lnTo>
                  <a:pt x="97294" y="316230"/>
                </a:lnTo>
                <a:lnTo>
                  <a:pt x="121615" y="316230"/>
                </a:lnTo>
                <a:lnTo>
                  <a:pt x="121615" y="267563"/>
                </a:lnTo>
                <a:close/>
              </a:path>
              <a:path w="243840" h="705485">
                <a:moveTo>
                  <a:pt x="121615" y="0"/>
                </a:moveTo>
                <a:lnTo>
                  <a:pt x="97294" y="0"/>
                </a:lnTo>
                <a:lnTo>
                  <a:pt x="97294" y="24320"/>
                </a:lnTo>
                <a:lnTo>
                  <a:pt x="72974" y="24320"/>
                </a:lnTo>
                <a:lnTo>
                  <a:pt x="72974" y="48641"/>
                </a:lnTo>
                <a:lnTo>
                  <a:pt x="97294" y="48641"/>
                </a:lnTo>
                <a:lnTo>
                  <a:pt x="72974" y="48653"/>
                </a:lnTo>
                <a:lnTo>
                  <a:pt x="72974" y="72974"/>
                </a:lnTo>
                <a:lnTo>
                  <a:pt x="97294" y="72974"/>
                </a:lnTo>
                <a:lnTo>
                  <a:pt x="97294" y="97294"/>
                </a:lnTo>
                <a:lnTo>
                  <a:pt x="72974" y="97294"/>
                </a:lnTo>
                <a:lnTo>
                  <a:pt x="72974" y="121615"/>
                </a:lnTo>
                <a:lnTo>
                  <a:pt x="97294" y="121615"/>
                </a:lnTo>
                <a:lnTo>
                  <a:pt x="97294" y="97307"/>
                </a:lnTo>
                <a:lnTo>
                  <a:pt x="121615" y="97307"/>
                </a:lnTo>
                <a:lnTo>
                  <a:pt x="121615" y="48653"/>
                </a:lnTo>
                <a:lnTo>
                  <a:pt x="121615" y="0"/>
                </a:lnTo>
                <a:close/>
              </a:path>
              <a:path w="243840" h="705485">
                <a:moveTo>
                  <a:pt x="145935" y="413512"/>
                </a:moveTo>
                <a:lnTo>
                  <a:pt x="121615" y="413512"/>
                </a:lnTo>
                <a:lnTo>
                  <a:pt x="121615" y="389191"/>
                </a:lnTo>
                <a:lnTo>
                  <a:pt x="97294" y="389191"/>
                </a:lnTo>
                <a:lnTo>
                  <a:pt x="97294" y="340537"/>
                </a:lnTo>
                <a:lnTo>
                  <a:pt x="72974" y="340537"/>
                </a:lnTo>
                <a:lnTo>
                  <a:pt x="72974" y="608101"/>
                </a:lnTo>
                <a:lnTo>
                  <a:pt x="97294" y="608101"/>
                </a:lnTo>
                <a:lnTo>
                  <a:pt x="121615" y="608114"/>
                </a:lnTo>
                <a:lnTo>
                  <a:pt x="121615" y="632434"/>
                </a:lnTo>
                <a:lnTo>
                  <a:pt x="97294" y="632434"/>
                </a:lnTo>
                <a:lnTo>
                  <a:pt x="97294" y="656755"/>
                </a:lnTo>
                <a:lnTo>
                  <a:pt x="121615" y="656755"/>
                </a:lnTo>
                <a:lnTo>
                  <a:pt x="121615" y="681075"/>
                </a:lnTo>
                <a:lnTo>
                  <a:pt x="145935" y="681075"/>
                </a:lnTo>
                <a:lnTo>
                  <a:pt x="145935" y="583780"/>
                </a:lnTo>
                <a:lnTo>
                  <a:pt x="121615" y="583780"/>
                </a:lnTo>
                <a:lnTo>
                  <a:pt x="121615" y="510819"/>
                </a:lnTo>
                <a:lnTo>
                  <a:pt x="145935" y="510819"/>
                </a:lnTo>
                <a:lnTo>
                  <a:pt x="145935" y="486486"/>
                </a:lnTo>
                <a:lnTo>
                  <a:pt x="121615" y="486486"/>
                </a:lnTo>
                <a:lnTo>
                  <a:pt x="97294" y="486486"/>
                </a:lnTo>
                <a:lnTo>
                  <a:pt x="97294" y="462165"/>
                </a:lnTo>
                <a:lnTo>
                  <a:pt x="121615" y="462165"/>
                </a:lnTo>
                <a:lnTo>
                  <a:pt x="145935" y="462165"/>
                </a:lnTo>
                <a:lnTo>
                  <a:pt x="145935" y="413512"/>
                </a:lnTo>
                <a:close/>
              </a:path>
              <a:path w="243840" h="705485">
                <a:moveTo>
                  <a:pt x="145935" y="340537"/>
                </a:moveTo>
                <a:lnTo>
                  <a:pt x="121615" y="340537"/>
                </a:lnTo>
                <a:lnTo>
                  <a:pt x="121615" y="389191"/>
                </a:lnTo>
                <a:lnTo>
                  <a:pt x="145935" y="389191"/>
                </a:lnTo>
                <a:lnTo>
                  <a:pt x="145935" y="340537"/>
                </a:lnTo>
                <a:close/>
              </a:path>
              <a:path w="243840" h="705485">
                <a:moveTo>
                  <a:pt x="145935" y="194602"/>
                </a:moveTo>
                <a:lnTo>
                  <a:pt x="121615" y="194602"/>
                </a:lnTo>
                <a:lnTo>
                  <a:pt x="121615" y="145961"/>
                </a:lnTo>
                <a:lnTo>
                  <a:pt x="97294" y="145961"/>
                </a:lnTo>
                <a:lnTo>
                  <a:pt x="97294" y="194602"/>
                </a:lnTo>
                <a:lnTo>
                  <a:pt x="72974" y="194602"/>
                </a:lnTo>
                <a:lnTo>
                  <a:pt x="72974" y="243255"/>
                </a:lnTo>
                <a:lnTo>
                  <a:pt x="97294" y="243255"/>
                </a:lnTo>
                <a:lnTo>
                  <a:pt x="97294" y="218935"/>
                </a:lnTo>
                <a:lnTo>
                  <a:pt x="121615" y="218935"/>
                </a:lnTo>
                <a:lnTo>
                  <a:pt x="145935" y="218935"/>
                </a:lnTo>
                <a:lnTo>
                  <a:pt x="145935" y="194602"/>
                </a:lnTo>
                <a:close/>
              </a:path>
              <a:path w="243840" h="705485">
                <a:moveTo>
                  <a:pt x="170268" y="535139"/>
                </a:moveTo>
                <a:lnTo>
                  <a:pt x="145948" y="535139"/>
                </a:lnTo>
                <a:lnTo>
                  <a:pt x="145948" y="559460"/>
                </a:lnTo>
                <a:lnTo>
                  <a:pt x="170268" y="559460"/>
                </a:lnTo>
                <a:lnTo>
                  <a:pt x="170268" y="535139"/>
                </a:lnTo>
                <a:close/>
              </a:path>
              <a:path w="243840" h="705485">
                <a:moveTo>
                  <a:pt x="218909" y="681088"/>
                </a:moveTo>
                <a:lnTo>
                  <a:pt x="194589" y="681088"/>
                </a:lnTo>
                <a:lnTo>
                  <a:pt x="194589" y="705408"/>
                </a:lnTo>
                <a:lnTo>
                  <a:pt x="218909" y="705408"/>
                </a:lnTo>
                <a:lnTo>
                  <a:pt x="218909" y="681088"/>
                </a:lnTo>
                <a:close/>
              </a:path>
              <a:path w="243840" h="705485">
                <a:moveTo>
                  <a:pt x="218909" y="632434"/>
                </a:moveTo>
                <a:lnTo>
                  <a:pt x="194589" y="632434"/>
                </a:lnTo>
                <a:lnTo>
                  <a:pt x="170268" y="632434"/>
                </a:lnTo>
                <a:lnTo>
                  <a:pt x="170268" y="656755"/>
                </a:lnTo>
                <a:lnTo>
                  <a:pt x="194589" y="656755"/>
                </a:lnTo>
                <a:lnTo>
                  <a:pt x="218909" y="656755"/>
                </a:lnTo>
                <a:lnTo>
                  <a:pt x="218909" y="632434"/>
                </a:lnTo>
                <a:close/>
              </a:path>
              <a:path w="243840" h="705485">
                <a:moveTo>
                  <a:pt x="218909" y="486486"/>
                </a:moveTo>
                <a:lnTo>
                  <a:pt x="194589" y="486486"/>
                </a:lnTo>
                <a:lnTo>
                  <a:pt x="194589" y="462165"/>
                </a:lnTo>
                <a:lnTo>
                  <a:pt x="170268" y="462165"/>
                </a:lnTo>
                <a:lnTo>
                  <a:pt x="170268" y="437845"/>
                </a:lnTo>
                <a:lnTo>
                  <a:pt x="145948" y="437845"/>
                </a:lnTo>
                <a:lnTo>
                  <a:pt x="145948" y="510819"/>
                </a:lnTo>
                <a:lnTo>
                  <a:pt x="170268" y="510819"/>
                </a:lnTo>
                <a:lnTo>
                  <a:pt x="194589" y="510819"/>
                </a:lnTo>
                <a:lnTo>
                  <a:pt x="194589" y="583780"/>
                </a:lnTo>
                <a:lnTo>
                  <a:pt x="170268" y="583780"/>
                </a:lnTo>
                <a:lnTo>
                  <a:pt x="145948" y="583780"/>
                </a:lnTo>
                <a:lnTo>
                  <a:pt x="145948" y="608101"/>
                </a:lnTo>
                <a:lnTo>
                  <a:pt x="170268" y="608101"/>
                </a:lnTo>
                <a:lnTo>
                  <a:pt x="194589" y="608101"/>
                </a:lnTo>
                <a:lnTo>
                  <a:pt x="218909" y="608114"/>
                </a:lnTo>
                <a:lnTo>
                  <a:pt x="218909" y="486486"/>
                </a:lnTo>
                <a:close/>
              </a:path>
              <a:path w="243840" h="705485">
                <a:moveTo>
                  <a:pt x="218909" y="413512"/>
                </a:moveTo>
                <a:lnTo>
                  <a:pt x="194589" y="413512"/>
                </a:lnTo>
                <a:lnTo>
                  <a:pt x="194589" y="437832"/>
                </a:lnTo>
                <a:lnTo>
                  <a:pt x="218909" y="437832"/>
                </a:lnTo>
                <a:lnTo>
                  <a:pt x="218909" y="413512"/>
                </a:lnTo>
                <a:close/>
              </a:path>
              <a:path w="243840" h="705485">
                <a:moveTo>
                  <a:pt x="218909" y="316217"/>
                </a:moveTo>
                <a:lnTo>
                  <a:pt x="194589" y="316217"/>
                </a:lnTo>
                <a:lnTo>
                  <a:pt x="194589" y="340550"/>
                </a:lnTo>
                <a:lnTo>
                  <a:pt x="194589" y="364871"/>
                </a:lnTo>
                <a:lnTo>
                  <a:pt x="170268" y="364871"/>
                </a:lnTo>
                <a:lnTo>
                  <a:pt x="170268" y="340550"/>
                </a:lnTo>
                <a:lnTo>
                  <a:pt x="194589" y="340550"/>
                </a:lnTo>
                <a:lnTo>
                  <a:pt x="194589" y="316217"/>
                </a:lnTo>
                <a:lnTo>
                  <a:pt x="194589" y="291896"/>
                </a:lnTo>
                <a:lnTo>
                  <a:pt x="170268" y="291896"/>
                </a:lnTo>
                <a:lnTo>
                  <a:pt x="145948" y="291896"/>
                </a:lnTo>
                <a:lnTo>
                  <a:pt x="145948" y="389191"/>
                </a:lnTo>
                <a:lnTo>
                  <a:pt x="170268" y="389191"/>
                </a:lnTo>
                <a:lnTo>
                  <a:pt x="194589" y="389191"/>
                </a:lnTo>
                <a:lnTo>
                  <a:pt x="218909" y="389191"/>
                </a:lnTo>
                <a:lnTo>
                  <a:pt x="218909" y="316217"/>
                </a:lnTo>
                <a:close/>
              </a:path>
              <a:path w="243840" h="705485">
                <a:moveTo>
                  <a:pt x="218909" y="194602"/>
                </a:moveTo>
                <a:lnTo>
                  <a:pt x="194589" y="194602"/>
                </a:lnTo>
                <a:lnTo>
                  <a:pt x="194589" y="218922"/>
                </a:lnTo>
                <a:lnTo>
                  <a:pt x="170268" y="218922"/>
                </a:lnTo>
                <a:lnTo>
                  <a:pt x="170268" y="243243"/>
                </a:lnTo>
                <a:lnTo>
                  <a:pt x="194589" y="243243"/>
                </a:lnTo>
                <a:lnTo>
                  <a:pt x="194589" y="291896"/>
                </a:lnTo>
                <a:lnTo>
                  <a:pt x="218909" y="291896"/>
                </a:lnTo>
                <a:lnTo>
                  <a:pt x="218909" y="194602"/>
                </a:lnTo>
                <a:close/>
              </a:path>
              <a:path w="243840" h="705485">
                <a:moveTo>
                  <a:pt x="218909" y="48653"/>
                </a:moveTo>
                <a:lnTo>
                  <a:pt x="194589" y="48653"/>
                </a:lnTo>
                <a:lnTo>
                  <a:pt x="194589" y="97294"/>
                </a:lnTo>
                <a:lnTo>
                  <a:pt x="194589" y="121615"/>
                </a:lnTo>
                <a:lnTo>
                  <a:pt x="218909" y="121615"/>
                </a:lnTo>
                <a:lnTo>
                  <a:pt x="218909" y="97307"/>
                </a:lnTo>
                <a:lnTo>
                  <a:pt x="218909" y="48653"/>
                </a:lnTo>
                <a:close/>
              </a:path>
              <a:path w="243840" h="705485">
                <a:moveTo>
                  <a:pt x="218909" y="0"/>
                </a:moveTo>
                <a:lnTo>
                  <a:pt x="194589" y="0"/>
                </a:lnTo>
                <a:lnTo>
                  <a:pt x="170268" y="0"/>
                </a:lnTo>
                <a:lnTo>
                  <a:pt x="145948" y="0"/>
                </a:lnTo>
                <a:lnTo>
                  <a:pt x="145948" y="48653"/>
                </a:lnTo>
                <a:lnTo>
                  <a:pt x="145948" y="97294"/>
                </a:lnTo>
                <a:lnTo>
                  <a:pt x="145948" y="170268"/>
                </a:lnTo>
                <a:lnTo>
                  <a:pt x="170268" y="170268"/>
                </a:lnTo>
                <a:lnTo>
                  <a:pt x="194589" y="170281"/>
                </a:lnTo>
                <a:lnTo>
                  <a:pt x="218909" y="170281"/>
                </a:lnTo>
                <a:lnTo>
                  <a:pt x="218909" y="145961"/>
                </a:lnTo>
                <a:lnTo>
                  <a:pt x="194589" y="145961"/>
                </a:lnTo>
                <a:lnTo>
                  <a:pt x="170268" y="145961"/>
                </a:lnTo>
                <a:lnTo>
                  <a:pt x="170268" y="97307"/>
                </a:lnTo>
                <a:lnTo>
                  <a:pt x="170268" y="48653"/>
                </a:lnTo>
                <a:lnTo>
                  <a:pt x="170268" y="24320"/>
                </a:lnTo>
                <a:lnTo>
                  <a:pt x="194589" y="24320"/>
                </a:lnTo>
                <a:lnTo>
                  <a:pt x="218909" y="24320"/>
                </a:lnTo>
                <a:lnTo>
                  <a:pt x="218909" y="0"/>
                </a:lnTo>
                <a:close/>
              </a:path>
              <a:path w="243840" h="705485">
                <a:moveTo>
                  <a:pt x="243243" y="0"/>
                </a:moveTo>
                <a:lnTo>
                  <a:pt x="218922" y="0"/>
                </a:lnTo>
                <a:lnTo>
                  <a:pt x="218922" y="24320"/>
                </a:lnTo>
                <a:lnTo>
                  <a:pt x="243243" y="24320"/>
                </a:lnTo>
                <a:lnTo>
                  <a:pt x="2432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975410" y="3556114"/>
            <a:ext cx="97790" cy="681355"/>
          </a:xfrm>
          <a:custGeom>
            <a:avLst/>
            <a:gdLst/>
            <a:ahLst/>
            <a:cxnLst/>
            <a:rect l="l" t="t" r="r" b="b"/>
            <a:pathLst>
              <a:path w="97790" h="681354">
                <a:moveTo>
                  <a:pt x="24320" y="583780"/>
                </a:moveTo>
                <a:lnTo>
                  <a:pt x="0" y="583780"/>
                </a:lnTo>
                <a:lnTo>
                  <a:pt x="0" y="608101"/>
                </a:lnTo>
                <a:lnTo>
                  <a:pt x="24320" y="608101"/>
                </a:lnTo>
                <a:lnTo>
                  <a:pt x="24320" y="583780"/>
                </a:lnTo>
                <a:close/>
              </a:path>
              <a:path w="97790" h="681354">
                <a:moveTo>
                  <a:pt x="48641" y="48653"/>
                </a:moveTo>
                <a:lnTo>
                  <a:pt x="24320" y="48653"/>
                </a:lnTo>
                <a:lnTo>
                  <a:pt x="0" y="48653"/>
                </a:lnTo>
                <a:lnTo>
                  <a:pt x="0" y="97294"/>
                </a:lnTo>
                <a:lnTo>
                  <a:pt x="0" y="121615"/>
                </a:lnTo>
                <a:lnTo>
                  <a:pt x="24320" y="121615"/>
                </a:lnTo>
                <a:lnTo>
                  <a:pt x="48641" y="121615"/>
                </a:lnTo>
                <a:lnTo>
                  <a:pt x="48641" y="97307"/>
                </a:lnTo>
                <a:lnTo>
                  <a:pt x="48641" y="48653"/>
                </a:lnTo>
                <a:close/>
              </a:path>
              <a:path w="97790" h="681354">
                <a:moveTo>
                  <a:pt x="72961" y="486486"/>
                </a:moveTo>
                <a:lnTo>
                  <a:pt x="48641" y="486486"/>
                </a:lnTo>
                <a:lnTo>
                  <a:pt x="48641" y="462165"/>
                </a:lnTo>
                <a:lnTo>
                  <a:pt x="24320" y="462165"/>
                </a:lnTo>
                <a:lnTo>
                  <a:pt x="24320" y="437845"/>
                </a:lnTo>
                <a:lnTo>
                  <a:pt x="0" y="437845"/>
                </a:lnTo>
                <a:lnTo>
                  <a:pt x="0" y="559473"/>
                </a:lnTo>
                <a:lnTo>
                  <a:pt x="24320" y="559473"/>
                </a:lnTo>
                <a:lnTo>
                  <a:pt x="24320" y="510819"/>
                </a:lnTo>
                <a:lnTo>
                  <a:pt x="48641" y="510819"/>
                </a:lnTo>
                <a:lnTo>
                  <a:pt x="72961" y="510819"/>
                </a:lnTo>
                <a:lnTo>
                  <a:pt x="72961" y="486486"/>
                </a:lnTo>
                <a:close/>
              </a:path>
              <a:path w="97790" h="681354">
                <a:moveTo>
                  <a:pt x="72961" y="413512"/>
                </a:moveTo>
                <a:lnTo>
                  <a:pt x="48641" y="413512"/>
                </a:lnTo>
                <a:lnTo>
                  <a:pt x="24320" y="413512"/>
                </a:lnTo>
                <a:lnTo>
                  <a:pt x="24320" y="389191"/>
                </a:lnTo>
                <a:lnTo>
                  <a:pt x="0" y="389191"/>
                </a:lnTo>
                <a:lnTo>
                  <a:pt x="0" y="413524"/>
                </a:lnTo>
                <a:lnTo>
                  <a:pt x="24320" y="413524"/>
                </a:lnTo>
                <a:lnTo>
                  <a:pt x="24320" y="437832"/>
                </a:lnTo>
                <a:lnTo>
                  <a:pt x="48641" y="437832"/>
                </a:lnTo>
                <a:lnTo>
                  <a:pt x="72961" y="437832"/>
                </a:lnTo>
                <a:lnTo>
                  <a:pt x="72961" y="413512"/>
                </a:lnTo>
                <a:close/>
              </a:path>
              <a:path w="97790" h="681354">
                <a:moveTo>
                  <a:pt x="97282" y="559460"/>
                </a:moveTo>
                <a:lnTo>
                  <a:pt x="72961" y="559460"/>
                </a:lnTo>
                <a:lnTo>
                  <a:pt x="48641" y="559460"/>
                </a:lnTo>
                <a:lnTo>
                  <a:pt x="48641" y="583793"/>
                </a:lnTo>
                <a:lnTo>
                  <a:pt x="72961" y="583793"/>
                </a:lnTo>
                <a:lnTo>
                  <a:pt x="72961" y="632434"/>
                </a:lnTo>
                <a:lnTo>
                  <a:pt x="48641" y="632434"/>
                </a:lnTo>
                <a:lnTo>
                  <a:pt x="24320" y="632434"/>
                </a:lnTo>
                <a:lnTo>
                  <a:pt x="24320" y="656755"/>
                </a:lnTo>
                <a:lnTo>
                  <a:pt x="0" y="656755"/>
                </a:lnTo>
                <a:lnTo>
                  <a:pt x="0" y="681088"/>
                </a:lnTo>
                <a:lnTo>
                  <a:pt x="24320" y="681088"/>
                </a:lnTo>
                <a:lnTo>
                  <a:pt x="48641" y="681088"/>
                </a:lnTo>
                <a:lnTo>
                  <a:pt x="48641" y="656755"/>
                </a:lnTo>
                <a:lnTo>
                  <a:pt x="72961" y="656755"/>
                </a:lnTo>
                <a:lnTo>
                  <a:pt x="72961" y="681088"/>
                </a:lnTo>
                <a:lnTo>
                  <a:pt x="97282" y="681088"/>
                </a:lnTo>
                <a:lnTo>
                  <a:pt x="97282" y="559460"/>
                </a:lnTo>
                <a:close/>
              </a:path>
              <a:path w="97790" h="681354">
                <a:moveTo>
                  <a:pt x="97282" y="437845"/>
                </a:moveTo>
                <a:lnTo>
                  <a:pt x="72961" y="437845"/>
                </a:lnTo>
                <a:lnTo>
                  <a:pt x="72961" y="462165"/>
                </a:lnTo>
                <a:lnTo>
                  <a:pt x="97282" y="462165"/>
                </a:lnTo>
                <a:lnTo>
                  <a:pt x="97282" y="437845"/>
                </a:lnTo>
                <a:close/>
              </a:path>
              <a:path w="97790" h="681354">
                <a:moveTo>
                  <a:pt x="97282" y="267563"/>
                </a:moveTo>
                <a:lnTo>
                  <a:pt x="72961" y="267563"/>
                </a:lnTo>
                <a:lnTo>
                  <a:pt x="72961" y="316217"/>
                </a:lnTo>
                <a:lnTo>
                  <a:pt x="48641" y="316217"/>
                </a:lnTo>
                <a:lnTo>
                  <a:pt x="24320" y="316217"/>
                </a:lnTo>
                <a:lnTo>
                  <a:pt x="0" y="316217"/>
                </a:lnTo>
                <a:lnTo>
                  <a:pt x="0" y="340537"/>
                </a:lnTo>
                <a:lnTo>
                  <a:pt x="24320" y="340537"/>
                </a:lnTo>
                <a:lnTo>
                  <a:pt x="24320" y="389191"/>
                </a:lnTo>
                <a:lnTo>
                  <a:pt x="48641" y="389191"/>
                </a:lnTo>
                <a:lnTo>
                  <a:pt x="48641" y="340537"/>
                </a:lnTo>
                <a:lnTo>
                  <a:pt x="72961" y="340537"/>
                </a:lnTo>
                <a:lnTo>
                  <a:pt x="72961" y="389178"/>
                </a:lnTo>
                <a:lnTo>
                  <a:pt x="97282" y="389178"/>
                </a:lnTo>
                <a:lnTo>
                  <a:pt x="97282" y="267563"/>
                </a:lnTo>
                <a:close/>
              </a:path>
              <a:path w="97790" h="681354">
                <a:moveTo>
                  <a:pt x="97282" y="194602"/>
                </a:moveTo>
                <a:lnTo>
                  <a:pt x="72961" y="194602"/>
                </a:lnTo>
                <a:lnTo>
                  <a:pt x="48641" y="194602"/>
                </a:lnTo>
                <a:lnTo>
                  <a:pt x="24320" y="194602"/>
                </a:lnTo>
                <a:lnTo>
                  <a:pt x="24320" y="267563"/>
                </a:lnTo>
                <a:lnTo>
                  <a:pt x="0" y="267563"/>
                </a:lnTo>
                <a:lnTo>
                  <a:pt x="0" y="291896"/>
                </a:lnTo>
                <a:lnTo>
                  <a:pt x="24320" y="291896"/>
                </a:lnTo>
                <a:lnTo>
                  <a:pt x="24320" y="267576"/>
                </a:lnTo>
                <a:lnTo>
                  <a:pt x="48641" y="267576"/>
                </a:lnTo>
                <a:lnTo>
                  <a:pt x="48641" y="243255"/>
                </a:lnTo>
                <a:lnTo>
                  <a:pt x="72961" y="243255"/>
                </a:lnTo>
                <a:lnTo>
                  <a:pt x="72961" y="218935"/>
                </a:lnTo>
                <a:lnTo>
                  <a:pt x="97282" y="218935"/>
                </a:lnTo>
                <a:lnTo>
                  <a:pt x="97282" y="194602"/>
                </a:lnTo>
                <a:close/>
              </a:path>
              <a:path w="97790" h="681354">
                <a:moveTo>
                  <a:pt x="97282" y="0"/>
                </a:moveTo>
                <a:lnTo>
                  <a:pt x="72961" y="0"/>
                </a:lnTo>
                <a:lnTo>
                  <a:pt x="48641" y="0"/>
                </a:lnTo>
                <a:lnTo>
                  <a:pt x="24320" y="0"/>
                </a:lnTo>
                <a:lnTo>
                  <a:pt x="0" y="0"/>
                </a:lnTo>
                <a:lnTo>
                  <a:pt x="0" y="24320"/>
                </a:lnTo>
                <a:lnTo>
                  <a:pt x="24320" y="24320"/>
                </a:lnTo>
                <a:lnTo>
                  <a:pt x="48641" y="24320"/>
                </a:lnTo>
                <a:lnTo>
                  <a:pt x="72961" y="24320"/>
                </a:lnTo>
                <a:lnTo>
                  <a:pt x="72961" y="48653"/>
                </a:lnTo>
                <a:lnTo>
                  <a:pt x="72961" y="97294"/>
                </a:lnTo>
                <a:lnTo>
                  <a:pt x="72961" y="145961"/>
                </a:lnTo>
                <a:lnTo>
                  <a:pt x="48641" y="145961"/>
                </a:lnTo>
                <a:lnTo>
                  <a:pt x="24320" y="145961"/>
                </a:lnTo>
                <a:lnTo>
                  <a:pt x="0" y="145961"/>
                </a:lnTo>
                <a:lnTo>
                  <a:pt x="0" y="170281"/>
                </a:lnTo>
                <a:lnTo>
                  <a:pt x="24320" y="170281"/>
                </a:lnTo>
                <a:lnTo>
                  <a:pt x="48641" y="170281"/>
                </a:lnTo>
                <a:lnTo>
                  <a:pt x="72961" y="170281"/>
                </a:lnTo>
                <a:lnTo>
                  <a:pt x="97282" y="170268"/>
                </a:lnTo>
                <a:lnTo>
                  <a:pt x="97282" y="97307"/>
                </a:lnTo>
                <a:lnTo>
                  <a:pt x="97282" y="48653"/>
                </a:lnTo>
                <a:lnTo>
                  <a:pt x="9728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67299" y="259670"/>
            <a:ext cx="307149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67299" y="887262"/>
            <a:ext cx="3429634" cy="322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4960620"/>
            <a:ext cx="2420112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4960620"/>
            <a:ext cx="173945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4960620"/>
            <a:ext cx="173945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300" y="4388649"/>
            <a:ext cx="81470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4935">
              <a:lnSpc>
                <a:spcPct val="109000"/>
              </a:lnSpc>
              <a:spcBef>
                <a:spcPts val="100"/>
              </a:spcBef>
            </a:pPr>
            <a:r>
              <a:rPr dirty="0" sz="650" b="1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dirty="0" sz="650" spc="60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650" b="1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dirty="0" sz="650" spc="6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650" b="1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dirty="0" sz="650" spc="60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650" spc="-20" b="1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dirty="0" sz="650" spc="500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650" spc="-20" b="1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650">
              <a:latin typeface="Inter SemiBold"/>
              <a:cs typeface="Inter SemiBold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dirty="0" sz="65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dirty="0" sz="650" spc="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65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dirty="0" sz="650" spc="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65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dirty="0" sz="650" spc="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650" spc="-1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650">
              <a:latin typeface="Inter"/>
              <a:cs typeface="Inte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40002" y="0"/>
            <a:ext cx="1980564" cy="5328285"/>
          </a:xfrm>
          <a:custGeom>
            <a:avLst/>
            <a:gdLst/>
            <a:ahLst/>
            <a:cxnLst/>
            <a:rect l="l" t="t" r="r" b="b"/>
            <a:pathLst>
              <a:path w="1980564" h="5328285">
                <a:moveTo>
                  <a:pt x="1980006" y="0"/>
                </a:moveTo>
                <a:lnTo>
                  <a:pt x="0" y="0"/>
                </a:lnTo>
                <a:lnTo>
                  <a:pt x="0" y="5328005"/>
                </a:lnTo>
                <a:lnTo>
                  <a:pt x="1980006" y="5328005"/>
                </a:lnTo>
                <a:lnTo>
                  <a:pt x="198000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pc="-20"/>
              <a:t>Fotefar</a:t>
            </a:r>
            <a:r>
              <a:rPr dirty="0" spc="-35"/>
              <a:t> </a:t>
            </a:r>
            <a:r>
              <a:rPr dirty="0"/>
              <a:t>mot</a:t>
            </a:r>
            <a:r>
              <a:rPr dirty="0" spc="-30"/>
              <a:t> </a:t>
            </a:r>
            <a:r>
              <a:rPr dirty="0"/>
              <a:t>nord</a:t>
            </a:r>
            <a:r>
              <a:rPr dirty="0" spc="-25"/>
              <a:t> </a:t>
            </a:r>
            <a:r>
              <a:rPr dirty="0"/>
              <a:t>er</a:t>
            </a:r>
            <a:r>
              <a:rPr dirty="0" spc="-35"/>
              <a:t> </a:t>
            </a:r>
            <a:r>
              <a:rPr dirty="0"/>
              <a:t>en</a:t>
            </a:r>
            <a:r>
              <a:rPr dirty="0" spc="-30"/>
              <a:t> </a:t>
            </a:r>
            <a:r>
              <a:rPr dirty="0" spc="-10"/>
              <a:t>veiviser</a:t>
            </a:r>
            <a:r>
              <a:rPr dirty="0" spc="-35"/>
              <a:t> </a:t>
            </a:r>
            <a:r>
              <a:rPr dirty="0"/>
              <a:t>i</a:t>
            </a:r>
            <a:r>
              <a:rPr dirty="0" spc="-35"/>
              <a:t> </a:t>
            </a:r>
            <a:r>
              <a:rPr dirty="0" spc="-10"/>
              <a:t>historia</a:t>
            </a:r>
            <a:r>
              <a:rPr dirty="0" spc="500"/>
              <a:t> </a:t>
            </a:r>
            <a:r>
              <a:rPr dirty="0"/>
              <a:t>i</a:t>
            </a:r>
            <a:r>
              <a:rPr dirty="0" spc="-25"/>
              <a:t> </a:t>
            </a:r>
            <a:r>
              <a:rPr dirty="0" spc="-20"/>
              <a:t>Nord-</a:t>
            </a:r>
            <a:r>
              <a:rPr dirty="0"/>
              <a:t>Norge</a:t>
            </a:r>
            <a:r>
              <a:rPr dirty="0" spc="-25"/>
              <a:t> </a:t>
            </a:r>
            <a:r>
              <a:rPr dirty="0"/>
              <a:t>og</a:t>
            </a:r>
            <a:r>
              <a:rPr dirty="0" spc="-25"/>
              <a:t> </a:t>
            </a:r>
            <a:r>
              <a:rPr dirty="0"/>
              <a:t>Namdalen.</a:t>
            </a:r>
            <a:r>
              <a:rPr dirty="0" spc="-20"/>
              <a:t> </a:t>
            </a:r>
            <a:r>
              <a:rPr dirty="0"/>
              <a:t>På</a:t>
            </a:r>
            <a:r>
              <a:rPr dirty="0" spc="-25"/>
              <a:t> 1990-</a:t>
            </a:r>
            <a:r>
              <a:rPr dirty="0" spc="-20"/>
              <a:t>tal-</a:t>
            </a:r>
            <a:r>
              <a:rPr dirty="0"/>
              <a:t>let</a:t>
            </a:r>
            <a:r>
              <a:rPr dirty="0" spc="-40"/>
              <a:t> </a:t>
            </a:r>
            <a:r>
              <a:rPr dirty="0" spc="-10"/>
              <a:t>valgte</a:t>
            </a:r>
            <a:r>
              <a:rPr dirty="0" spc="-45"/>
              <a:t> </a:t>
            </a:r>
            <a:r>
              <a:rPr dirty="0"/>
              <a:t>hver</a:t>
            </a:r>
            <a:r>
              <a:rPr dirty="0" spc="-45"/>
              <a:t> </a:t>
            </a:r>
            <a:r>
              <a:rPr dirty="0" spc="-10"/>
              <a:t>kommune</a:t>
            </a:r>
            <a:r>
              <a:rPr dirty="0" spc="-45"/>
              <a:t> </a:t>
            </a:r>
            <a:r>
              <a:rPr dirty="0"/>
              <a:t>i</a:t>
            </a:r>
            <a:r>
              <a:rPr dirty="0" spc="-40"/>
              <a:t> </a:t>
            </a:r>
            <a:r>
              <a:rPr dirty="0" spc="-10"/>
              <a:t>landsdelen</a:t>
            </a:r>
          </a:p>
          <a:p>
            <a:pPr marL="12700" marR="39370">
              <a:lnSpc>
                <a:spcPct val="107100"/>
              </a:lnSpc>
            </a:pPr>
            <a:r>
              <a:rPr dirty="0"/>
              <a:t>ett</a:t>
            </a:r>
            <a:r>
              <a:rPr dirty="0" spc="-35"/>
              <a:t> </a:t>
            </a:r>
            <a:r>
              <a:rPr dirty="0" spc="-10"/>
              <a:t>kulturminne</a:t>
            </a:r>
            <a:r>
              <a:rPr dirty="0" spc="-35"/>
              <a:t> </a:t>
            </a:r>
            <a:r>
              <a:rPr dirty="0" spc="-25"/>
              <a:t>(Fotefar)</a:t>
            </a:r>
            <a:r>
              <a:rPr dirty="0" spc="-35"/>
              <a:t> </a:t>
            </a:r>
            <a:r>
              <a:rPr dirty="0"/>
              <a:t>som</a:t>
            </a:r>
            <a:r>
              <a:rPr dirty="0" spc="-35"/>
              <a:t> </a:t>
            </a:r>
            <a:r>
              <a:rPr dirty="0"/>
              <a:t>bidrag</a:t>
            </a:r>
            <a:r>
              <a:rPr dirty="0" spc="-35"/>
              <a:t> </a:t>
            </a:r>
            <a:r>
              <a:rPr dirty="0" spc="-25"/>
              <a:t>til </a:t>
            </a:r>
            <a:r>
              <a:rPr dirty="0" spc="-10"/>
              <a:t>prosjektet.</a:t>
            </a:r>
            <a:r>
              <a:rPr dirty="0" spc="-35"/>
              <a:t> </a:t>
            </a:r>
            <a:r>
              <a:rPr dirty="0"/>
              <a:t>Til</a:t>
            </a:r>
            <a:r>
              <a:rPr dirty="0" spc="-35"/>
              <a:t> </a:t>
            </a:r>
            <a:r>
              <a:rPr dirty="0"/>
              <a:t>sammen</a:t>
            </a:r>
            <a:r>
              <a:rPr dirty="0" spc="-35"/>
              <a:t> </a:t>
            </a:r>
            <a:r>
              <a:rPr dirty="0"/>
              <a:t>gir</a:t>
            </a:r>
            <a:r>
              <a:rPr dirty="0" spc="-40"/>
              <a:t> </a:t>
            </a:r>
            <a:r>
              <a:rPr dirty="0"/>
              <a:t>disse</a:t>
            </a:r>
            <a:r>
              <a:rPr dirty="0" spc="-35"/>
              <a:t> </a:t>
            </a:r>
            <a:r>
              <a:rPr dirty="0"/>
              <a:t>et</a:t>
            </a:r>
            <a:r>
              <a:rPr dirty="0" spc="-30"/>
              <a:t> </a:t>
            </a:r>
            <a:r>
              <a:rPr dirty="0" spc="-10"/>
              <a:t>bredt </a:t>
            </a:r>
            <a:r>
              <a:rPr dirty="0"/>
              <a:t>bilde</a:t>
            </a:r>
            <a:r>
              <a:rPr dirty="0" spc="-50"/>
              <a:t> </a:t>
            </a:r>
            <a:r>
              <a:rPr dirty="0"/>
              <a:t>av</a:t>
            </a:r>
            <a:r>
              <a:rPr dirty="0" spc="-50"/>
              <a:t> </a:t>
            </a:r>
            <a:r>
              <a:rPr dirty="0" spc="-10"/>
              <a:t>landsdelens</a:t>
            </a:r>
            <a:r>
              <a:rPr dirty="0" spc="-45"/>
              <a:t> </a:t>
            </a:r>
            <a:r>
              <a:rPr dirty="0"/>
              <a:t>folk,</a:t>
            </a:r>
            <a:r>
              <a:rPr dirty="0" spc="-50"/>
              <a:t> </a:t>
            </a:r>
            <a:r>
              <a:rPr dirty="0"/>
              <a:t>natur</a:t>
            </a:r>
            <a:r>
              <a:rPr dirty="0" spc="-50"/>
              <a:t> </a:t>
            </a:r>
            <a:r>
              <a:rPr dirty="0"/>
              <a:t>og</a:t>
            </a:r>
            <a:r>
              <a:rPr dirty="0" spc="-50"/>
              <a:t> </a:t>
            </a:r>
            <a:r>
              <a:rPr dirty="0" spc="-20"/>
              <a:t>virk-</a:t>
            </a:r>
            <a:r>
              <a:rPr dirty="0"/>
              <a:t>somhet</a:t>
            </a:r>
            <a:r>
              <a:rPr dirty="0" spc="-25"/>
              <a:t> </a:t>
            </a:r>
            <a:r>
              <a:rPr dirty="0"/>
              <a:t>gjennom</a:t>
            </a:r>
            <a:r>
              <a:rPr dirty="0" spc="-25"/>
              <a:t> </a:t>
            </a:r>
            <a:r>
              <a:rPr dirty="0"/>
              <a:t>10</a:t>
            </a:r>
            <a:r>
              <a:rPr dirty="0" spc="-25"/>
              <a:t> </a:t>
            </a:r>
            <a:r>
              <a:rPr dirty="0"/>
              <a:t>000</a:t>
            </a:r>
            <a:r>
              <a:rPr dirty="0" spc="-30"/>
              <a:t> </a:t>
            </a:r>
            <a:r>
              <a:rPr dirty="0" spc="-25"/>
              <a:t>år.</a:t>
            </a:r>
          </a:p>
          <a:p>
            <a:pPr>
              <a:lnSpc>
                <a:spcPct val="100000"/>
              </a:lnSpc>
              <a:spcBef>
                <a:spcPts val="105"/>
              </a:spcBef>
            </a:pPr>
          </a:p>
          <a:p>
            <a:pPr marL="12700" marR="13970">
              <a:lnSpc>
                <a:spcPct val="107100"/>
              </a:lnSpc>
            </a:pPr>
            <a:r>
              <a:rPr dirty="0"/>
              <a:t>Nå</a:t>
            </a:r>
            <a:r>
              <a:rPr dirty="0" spc="-35"/>
              <a:t> </a:t>
            </a:r>
            <a:r>
              <a:rPr dirty="0"/>
              <a:t>samarbeider</a:t>
            </a:r>
            <a:r>
              <a:rPr dirty="0" spc="-35"/>
              <a:t> </a:t>
            </a:r>
            <a:r>
              <a:rPr dirty="0" spc="-10"/>
              <a:t>Sametinget</a:t>
            </a:r>
            <a:r>
              <a:rPr dirty="0" spc="-30"/>
              <a:t> </a:t>
            </a:r>
            <a:r>
              <a:rPr dirty="0"/>
              <a:t>og</a:t>
            </a:r>
            <a:r>
              <a:rPr dirty="0" spc="-35"/>
              <a:t> </a:t>
            </a:r>
            <a:r>
              <a:rPr dirty="0" spc="-10"/>
              <a:t>fylkes-kommunene</a:t>
            </a:r>
            <a:r>
              <a:rPr dirty="0" spc="-55"/>
              <a:t> </a:t>
            </a:r>
            <a:r>
              <a:rPr dirty="0" spc="-20"/>
              <a:t>Trøndelag,</a:t>
            </a:r>
            <a:r>
              <a:rPr dirty="0" spc="-55"/>
              <a:t> </a:t>
            </a:r>
            <a:r>
              <a:rPr dirty="0"/>
              <a:t>Nordland</a:t>
            </a:r>
            <a:r>
              <a:rPr dirty="0" spc="-50"/>
              <a:t> </a:t>
            </a:r>
            <a:r>
              <a:rPr dirty="0" spc="-25"/>
              <a:t>og Troms</a:t>
            </a:r>
            <a:r>
              <a:rPr dirty="0" spc="-45"/>
              <a:t> </a:t>
            </a:r>
            <a:r>
              <a:rPr dirty="0"/>
              <a:t>og</a:t>
            </a:r>
            <a:r>
              <a:rPr dirty="0" spc="-40"/>
              <a:t> </a:t>
            </a:r>
            <a:r>
              <a:rPr dirty="0"/>
              <a:t>Finnmark</a:t>
            </a:r>
            <a:r>
              <a:rPr dirty="0" spc="-45"/>
              <a:t> </a:t>
            </a:r>
            <a:r>
              <a:rPr dirty="0"/>
              <a:t>om</a:t>
            </a:r>
            <a:r>
              <a:rPr dirty="0" spc="-45"/>
              <a:t> </a:t>
            </a:r>
            <a:r>
              <a:rPr dirty="0" spc="-10"/>
              <a:t>revitalisering</a:t>
            </a:r>
            <a:r>
              <a:rPr dirty="0" spc="-45"/>
              <a:t> </a:t>
            </a:r>
            <a:r>
              <a:rPr dirty="0" spc="-25"/>
              <a:t>av </a:t>
            </a:r>
            <a:r>
              <a:rPr dirty="0" spc="-10"/>
              <a:t>prosjektet</a:t>
            </a:r>
            <a:r>
              <a:rPr dirty="0" spc="-45"/>
              <a:t> </a:t>
            </a:r>
            <a:r>
              <a:rPr dirty="0"/>
              <a:t>med</a:t>
            </a:r>
            <a:r>
              <a:rPr dirty="0" spc="-40"/>
              <a:t> </a:t>
            </a:r>
            <a:r>
              <a:rPr dirty="0"/>
              <a:t>støtte</a:t>
            </a:r>
            <a:r>
              <a:rPr dirty="0" spc="-50"/>
              <a:t> </a:t>
            </a:r>
            <a:r>
              <a:rPr dirty="0"/>
              <a:t>fra</a:t>
            </a:r>
            <a:r>
              <a:rPr dirty="0" spc="-45"/>
              <a:t> </a:t>
            </a:r>
            <a:r>
              <a:rPr dirty="0" spc="-10"/>
              <a:t>Riksantikvaren. </a:t>
            </a:r>
            <a:r>
              <a:rPr dirty="0"/>
              <a:t>Fra</a:t>
            </a:r>
            <a:r>
              <a:rPr dirty="0" spc="-55"/>
              <a:t> </a:t>
            </a:r>
            <a:r>
              <a:rPr dirty="0" spc="-20"/>
              <a:t>2024</a:t>
            </a:r>
            <a:r>
              <a:rPr dirty="0" spc="-55"/>
              <a:t> </a:t>
            </a:r>
            <a:r>
              <a:rPr dirty="0"/>
              <a:t>til</a:t>
            </a:r>
            <a:r>
              <a:rPr dirty="0" spc="-55"/>
              <a:t> </a:t>
            </a:r>
            <a:r>
              <a:rPr dirty="0" spc="-10"/>
              <a:t>2027</a:t>
            </a:r>
            <a:r>
              <a:rPr dirty="0" spc="-55"/>
              <a:t> </a:t>
            </a:r>
            <a:r>
              <a:rPr dirty="0"/>
              <a:t>har</a:t>
            </a:r>
            <a:r>
              <a:rPr dirty="0" spc="-55"/>
              <a:t> </a:t>
            </a:r>
            <a:r>
              <a:rPr dirty="0"/>
              <a:t>vi</a:t>
            </a:r>
            <a:r>
              <a:rPr dirty="0" spc="-55"/>
              <a:t> </a:t>
            </a:r>
            <a:r>
              <a:rPr dirty="0"/>
              <a:t>også</a:t>
            </a:r>
            <a:r>
              <a:rPr dirty="0" spc="-55"/>
              <a:t> </a:t>
            </a:r>
            <a:r>
              <a:rPr dirty="0"/>
              <a:t>støtte</a:t>
            </a:r>
            <a:r>
              <a:rPr dirty="0" spc="-55"/>
              <a:t> </a:t>
            </a:r>
            <a:r>
              <a:rPr dirty="0" spc="-25"/>
              <a:t>fra </a:t>
            </a:r>
            <a:r>
              <a:rPr dirty="0"/>
              <a:t>Arktis</a:t>
            </a:r>
            <a:r>
              <a:rPr dirty="0" spc="-45"/>
              <a:t> </a:t>
            </a:r>
            <a:r>
              <a:rPr dirty="0" spc="-10"/>
              <a:t>2030.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67299" y="4316262"/>
            <a:ext cx="33782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1400" spc="-2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dirty="0" sz="14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dirty="0" sz="14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dirty="0" sz="14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dirty="0" sz="14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dirty="0" sz="14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4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dirty="0" sz="14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 spc="-20">
                <a:solidFill>
                  <a:srgbClr val="231F20"/>
                </a:solidFill>
                <a:latin typeface="Inter"/>
                <a:cs typeface="Inter"/>
              </a:rPr>
              <a:t>sto-</a:t>
            </a:r>
            <a:r>
              <a:rPr dirty="0" sz="140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dirty="0" sz="1400" spc="-3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endParaRPr sz="1400">
              <a:latin typeface="Inter"/>
              <a:cs typeface="Inter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Overskrift </a:t>
            </a:r>
            <a:r>
              <a:rPr dirty="0" spc="-10"/>
              <a:t>Objekt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35300" y="4721699"/>
            <a:ext cx="6267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5">
                <a:solidFill>
                  <a:srgbClr val="231F20"/>
                </a:solidFill>
                <a:latin typeface="Palatino Linotype"/>
                <a:cs typeface="Palatino Linotype"/>
              </a:rPr>
              <a:t>Bildetekst</a:t>
            </a:r>
            <a:endParaRPr sz="12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BC84917B-976F-4BCA-9C10-62FB1C09B9B4}"/>
</file>

<file path=customXml/itemProps2.xml><?xml version="1.0" encoding="utf-8"?>
<ds:datastoreItem xmlns:ds="http://schemas.openxmlformats.org/officeDocument/2006/customXml" ds:itemID="{1D9E86EA-8C11-43CB-BAD0-30E578A67F8D}"/>
</file>

<file path=customXml/itemProps3.xml><?xml version="1.0" encoding="utf-8"?>
<ds:datastoreItem xmlns:ds="http://schemas.openxmlformats.org/officeDocument/2006/customXml" ds:itemID="{74B22929-DCC9-4FEC-BDAC-A1B7D70E012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2026-06-23T14:44:03Z</dcterms:created>
  <dcterms:modified xsi:type="dcterms:W3CDTF">2026-06-23T14:44:03Z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