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1363900" cy="30275213"/>
  <p:notesSz cx="20104100" cy="1422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30" userDrawn="1">
          <p15:clr>
            <a:srgbClr val="A4A3A4"/>
          </p15:clr>
        </p15:guide>
        <p15:guide id="2" pos="44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1674" y="60"/>
      </p:cViewPr>
      <p:guideLst>
        <p:guide orient="horz" pos="6130"/>
        <p:guide pos="44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undo custSel modSld modMainMaster">
      <pc:chgData name="Silje Evjenth Bentsen" userId="23634ec2-7f24-4607-b1a3-704c29f8367e" providerId="ADAL" clId="{8335E605-F8F0-4181-B855-CDD6F37A438F}" dt="2026-06-23T13:42:20.854" v="100" actId="255"/>
      <pc:docMkLst>
        <pc:docMk/>
      </pc:docMkLst>
      <pc:sldChg chg="addSp delSp modSp mod">
        <pc:chgData name="Silje Evjenth Bentsen" userId="23634ec2-7f24-4607-b1a3-704c29f8367e" providerId="ADAL" clId="{8335E605-F8F0-4181-B855-CDD6F37A438F}" dt="2026-06-23T13:42:20.854" v="100" actId="255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3:39:04.171" v="88" actId="255"/>
          <ac:spMkLst>
            <pc:docMk/>
            <pc:sldMk cId="0" sldId="256"/>
            <ac:spMk id="2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37:42.383" v="87" actId="255"/>
          <ac:spMkLst>
            <pc:docMk/>
            <pc:sldMk cId="0" sldId="256"/>
            <ac:spMk id="16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41:15.030" v="93" actId="255"/>
          <ac:spMkLst>
            <pc:docMk/>
            <pc:sldMk cId="0" sldId="256"/>
            <ac:spMk id="25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41:39.193" v="96" actId="14100"/>
          <ac:spMkLst>
            <pc:docMk/>
            <pc:sldMk cId="0" sldId="256"/>
            <ac:spMk id="26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42:00.444" v="98" actId="255"/>
          <ac:spMkLst>
            <pc:docMk/>
            <pc:sldMk cId="0" sldId="256"/>
            <ac:spMk id="27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42:20.854" v="100" actId="255"/>
          <ac:spMkLst>
            <pc:docMk/>
            <pc:sldMk cId="0" sldId="256"/>
            <ac:spMk id="28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42:09.869" v="99" actId="255"/>
          <ac:spMkLst>
            <pc:docMk/>
            <pc:sldMk cId="0" sldId="256"/>
            <ac:spMk id="2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02292" y="9385316"/>
            <a:ext cx="35159317" cy="27677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386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204585" y="16954120"/>
            <a:ext cx="289547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2675476"/>
          </a:xfrm>
        </p:spPr>
        <p:txBody>
          <a:bodyPr lIns="0" tIns="0" rIns="0" bIns="0"/>
          <a:lstStyle>
            <a:lvl1pPr>
              <a:defRPr sz="17386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2675476"/>
          </a:xfrm>
        </p:spPr>
        <p:txBody>
          <a:bodyPr lIns="0" tIns="0" rIns="0" bIns="0"/>
          <a:lstStyle>
            <a:lvl1pPr>
              <a:defRPr sz="17386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68195" y="6963300"/>
            <a:ext cx="1799329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1302407" y="6963300"/>
            <a:ext cx="1799329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2675476"/>
          </a:xfrm>
        </p:spPr>
        <p:txBody>
          <a:bodyPr lIns="0" tIns="0" rIns="0" bIns="0"/>
          <a:lstStyle>
            <a:lvl1pPr>
              <a:defRPr sz="17386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3795581" y="11606461"/>
            <a:ext cx="17568552" cy="18661155"/>
          </a:xfrm>
          <a:custGeom>
            <a:avLst/>
            <a:gdLst/>
            <a:ahLst/>
            <a:cxnLst/>
            <a:rect l="l" t="t" r="r" b="b"/>
            <a:pathLst>
              <a:path w="8538844" h="8767444">
                <a:moveTo>
                  <a:pt x="0" y="8767022"/>
                </a:moveTo>
                <a:lnTo>
                  <a:pt x="8538756" y="8767022"/>
                </a:lnTo>
                <a:lnTo>
                  <a:pt x="8538756" y="0"/>
                </a:lnTo>
                <a:lnTo>
                  <a:pt x="0" y="0"/>
                </a:lnTo>
                <a:lnTo>
                  <a:pt x="0" y="876702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18329" y="36"/>
            <a:ext cx="18578479" cy="30267104"/>
          </a:xfrm>
          <a:custGeom>
            <a:avLst/>
            <a:gdLst/>
            <a:ahLst/>
            <a:cxnLst/>
            <a:rect l="l" t="t" r="r" b="b"/>
            <a:pathLst>
              <a:path w="9029700" h="14220190">
                <a:moveTo>
                  <a:pt x="9029102" y="0"/>
                </a:moveTo>
                <a:lnTo>
                  <a:pt x="0" y="0"/>
                </a:lnTo>
                <a:lnTo>
                  <a:pt x="0" y="14219989"/>
                </a:lnTo>
                <a:lnTo>
                  <a:pt x="9029102" y="14219989"/>
                </a:lnTo>
                <a:lnTo>
                  <a:pt x="9029102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3795581" y="36"/>
            <a:ext cx="17568552" cy="11607300"/>
          </a:xfrm>
          <a:custGeom>
            <a:avLst/>
            <a:gdLst/>
            <a:ahLst/>
            <a:cxnLst/>
            <a:rect l="l" t="t" r="r" b="b"/>
            <a:pathLst>
              <a:path w="8538844" h="5453380">
                <a:moveTo>
                  <a:pt x="8538756" y="0"/>
                </a:moveTo>
                <a:lnTo>
                  <a:pt x="0" y="0"/>
                </a:lnTo>
                <a:lnTo>
                  <a:pt x="0" y="5452967"/>
                </a:lnTo>
                <a:lnTo>
                  <a:pt x="8538756" y="5452967"/>
                </a:lnTo>
                <a:lnTo>
                  <a:pt x="8538756" y="0"/>
                </a:lnTo>
                <a:close/>
              </a:path>
            </a:pathLst>
          </a:custGeom>
          <a:solidFill>
            <a:srgbClr val="7778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13003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450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68195" y="6963300"/>
            <a:ext cx="372275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63726" y="28155949"/>
            <a:ext cx="132364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68198" y="28155949"/>
            <a:ext cx="95136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782013" y="28155949"/>
            <a:ext cx="95136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0689">
        <a:defRPr>
          <a:latin typeface="+mn-lt"/>
          <a:ea typeface="+mn-ea"/>
          <a:cs typeface="+mn-cs"/>
        </a:defRPr>
      </a:lvl2pPr>
      <a:lvl3pPr marL="1881378">
        <a:defRPr>
          <a:latin typeface="+mn-lt"/>
          <a:ea typeface="+mn-ea"/>
          <a:cs typeface="+mn-cs"/>
        </a:defRPr>
      </a:lvl3pPr>
      <a:lvl4pPr marL="2822067">
        <a:defRPr>
          <a:latin typeface="+mn-lt"/>
          <a:ea typeface="+mn-ea"/>
          <a:cs typeface="+mn-cs"/>
        </a:defRPr>
      </a:lvl4pPr>
      <a:lvl5pPr marL="3762756">
        <a:defRPr>
          <a:latin typeface="+mn-lt"/>
          <a:ea typeface="+mn-ea"/>
          <a:cs typeface="+mn-cs"/>
        </a:defRPr>
      </a:lvl5pPr>
      <a:lvl6pPr marL="4703445">
        <a:defRPr>
          <a:latin typeface="+mn-lt"/>
          <a:ea typeface="+mn-ea"/>
          <a:cs typeface="+mn-cs"/>
        </a:defRPr>
      </a:lvl6pPr>
      <a:lvl7pPr marL="5644134">
        <a:defRPr>
          <a:latin typeface="+mn-lt"/>
          <a:ea typeface="+mn-ea"/>
          <a:cs typeface="+mn-cs"/>
        </a:defRPr>
      </a:lvl7pPr>
      <a:lvl8pPr marL="6584823">
        <a:defRPr>
          <a:latin typeface="+mn-lt"/>
          <a:ea typeface="+mn-ea"/>
          <a:cs typeface="+mn-cs"/>
        </a:defRPr>
      </a:lvl8pPr>
      <a:lvl9pPr marL="75255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0689">
        <a:defRPr>
          <a:latin typeface="+mn-lt"/>
          <a:ea typeface="+mn-ea"/>
          <a:cs typeface="+mn-cs"/>
        </a:defRPr>
      </a:lvl2pPr>
      <a:lvl3pPr marL="1881378">
        <a:defRPr>
          <a:latin typeface="+mn-lt"/>
          <a:ea typeface="+mn-ea"/>
          <a:cs typeface="+mn-cs"/>
        </a:defRPr>
      </a:lvl3pPr>
      <a:lvl4pPr marL="2822067">
        <a:defRPr>
          <a:latin typeface="+mn-lt"/>
          <a:ea typeface="+mn-ea"/>
          <a:cs typeface="+mn-cs"/>
        </a:defRPr>
      </a:lvl4pPr>
      <a:lvl5pPr marL="3762756">
        <a:defRPr>
          <a:latin typeface="+mn-lt"/>
          <a:ea typeface="+mn-ea"/>
          <a:cs typeface="+mn-cs"/>
        </a:defRPr>
      </a:lvl5pPr>
      <a:lvl6pPr marL="4703445">
        <a:defRPr>
          <a:latin typeface="+mn-lt"/>
          <a:ea typeface="+mn-ea"/>
          <a:cs typeface="+mn-cs"/>
        </a:defRPr>
      </a:lvl6pPr>
      <a:lvl7pPr marL="5644134">
        <a:defRPr>
          <a:latin typeface="+mn-lt"/>
          <a:ea typeface="+mn-ea"/>
          <a:cs typeface="+mn-cs"/>
        </a:defRPr>
      </a:lvl7pPr>
      <a:lvl8pPr marL="6584823">
        <a:defRPr>
          <a:latin typeface="+mn-lt"/>
          <a:ea typeface="+mn-ea"/>
          <a:cs typeface="+mn-cs"/>
        </a:defRPr>
      </a:lvl8pPr>
      <a:lvl9pPr marL="75255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5863" y="28658086"/>
            <a:ext cx="710738" cy="199619"/>
          </a:xfrm>
          <a:prstGeom prst="rect">
            <a:avLst/>
          </a:prstGeom>
        </p:spPr>
        <p:txBody>
          <a:bodyPr vert="horz" wrap="square" lIns="0" tIns="30048" rIns="0" bIns="0" rtlCol="0">
            <a:spAutoFit/>
          </a:bodyPr>
          <a:lstStyle/>
          <a:p>
            <a:pPr marL="26130">
              <a:spcBef>
                <a:spcPts val="235"/>
              </a:spcBef>
            </a:pPr>
            <a:r>
              <a:rPr sz="1100" spc="-21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100" dirty="0">
              <a:latin typeface="Inter"/>
              <a:cs typeface="Inter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" y="0"/>
            <a:ext cx="5219481" cy="30275212"/>
            <a:chOff x="0" y="-245332"/>
            <a:chExt cx="2536825" cy="14714664"/>
          </a:xfrm>
        </p:grpSpPr>
        <p:sp>
          <p:nvSpPr>
            <p:cNvPr id="4" name="object 4"/>
            <p:cNvSpPr/>
            <p:nvPr/>
          </p:nvSpPr>
          <p:spPr>
            <a:xfrm>
              <a:off x="0" y="-245332"/>
              <a:ext cx="2536825" cy="14714664"/>
            </a:xfrm>
            <a:custGeom>
              <a:avLst/>
              <a:gdLst/>
              <a:ahLst/>
              <a:cxnLst/>
              <a:rect l="l" t="t" r="r" b="b"/>
              <a:pathLst>
                <a:path w="2536825" h="14220190">
                  <a:moveTo>
                    <a:pt x="2536265" y="0"/>
                  </a:moveTo>
                  <a:lnTo>
                    <a:pt x="0" y="0"/>
                  </a:lnTo>
                  <a:lnTo>
                    <a:pt x="0" y="14219989"/>
                  </a:lnTo>
                  <a:lnTo>
                    <a:pt x="2536265" y="14219989"/>
                  </a:lnTo>
                  <a:lnTo>
                    <a:pt x="2536265" y="0"/>
                  </a:lnTo>
                  <a:close/>
                </a:path>
              </a:pathLst>
            </a:custGeom>
            <a:solidFill>
              <a:srgbClr val="FAB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83" y="318195"/>
              <a:ext cx="1912782" cy="22058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6879" y="2602593"/>
              <a:ext cx="461502" cy="1486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9397" y="2604502"/>
              <a:ext cx="121034" cy="1443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6647" y="2602593"/>
              <a:ext cx="141517" cy="1486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139" y="2604500"/>
              <a:ext cx="105072" cy="1443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95659" y="2604498"/>
              <a:ext cx="122221" cy="1443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1683" y="11829866"/>
              <a:ext cx="172085" cy="554990"/>
            </a:xfrm>
            <a:custGeom>
              <a:avLst/>
              <a:gdLst/>
              <a:ahLst/>
              <a:cxnLst/>
              <a:rect l="l" t="t" r="r" b="b"/>
              <a:pathLst>
                <a:path w="172084" h="554990">
                  <a:moveTo>
                    <a:pt x="19126" y="152958"/>
                  </a:moveTo>
                  <a:lnTo>
                    <a:pt x="0" y="152958"/>
                  </a:lnTo>
                  <a:lnTo>
                    <a:pt x="0" y="172072"/>
                  </a:lnTo>
                  <a:lnTo>
                    <a:pt x="19126" y="172072"/>
                  </a:lnTo>
                  <a:lnTo>
                    <a:pt x="19126" y="152958"/>
                  </a:lnTo>
                  <a:close/>
                </a:path>
                <a:path w="172084" h="554990">
                  <a:moveTo>
                    <a:pt x="38239" y="420636"/>
                  </a:moveTo>
                  <a:lnTo>
                    <a:pt x="19126" y="420636"/>
                  </a:lnTo>
                  <a:lnTo>
                    <a:pt x="0" y="420636"/>
                  </a:lnTo>
                  <a:lnTo>
                    <a:pt x="0" y="554469"/>
                  </a:lnTo>
                  <a:lnTo>
                    <a:pt x="19126" y="554469"/>
                  </a:lnTo>
                  <a:lnTo>
                    <a:pt x="38239" y="554469"/>
                  </a:lnTo>
                  <a:lnTo>
                    <a:pt x="38239" y="535343"/>
                  </a:lnTo>
                  <a:lnTo>
                    <a:pt x="19126" y="535343"/>
                  </a:lnTo>
                  <a:lnTo>
                    <a:pt x="19126" y="439750"/>
                  </a:lnTo>
                  <a:lnTo>
                    <a:pt x="38239" y="439750"/>
                  </a:lnTo>
                  <a:lnTo>
                    <a:pt x="38239" y="420636"/>
                  </a:lnTo>
                  <a:close/>
                </a:path>
                <a:path w="172084" h="554990">
                  <a:moveTo>
                    <a:pt x="38239" y="344144"/>
                  </a:moveTo>
                  <a:lnTo>
                    <a:pt x="19126" y="344144"/>
                  </a:lnTo>
                  <a:lnTo>
                    <a:pt x="19126" y="325031"/>
                  </a:lnTo>
                  <a:lnTo>
                    <a:pt x="0" y="325031"/>
                  </a:lnTo>
                  <a:lnTo>
                    <a:pt x="0" y="401510"/>
                  </a:lnTo>
                  <a:lnTo>
                    <a:pt x="19126" y="401510"/>
                  </a:lnTo>
                  <a:lnTo>
                    <a:pt x="38239" y="401510"/>
                  </a:lnTo>
                  <a:lnTo>
                    <a:pt x="38239" y="344144"/>
                  </a:lnTo>
                  <a:close/>
                </a:path>
                <a:path w="172084" h="554990">
                  <a:moveTo>
                    <a:pt x="38239" y="267677"/>
                  </a:moveTo>
                  <a:lnTo>
                    <a:pt x="19126" y="267677"/>
                  </a:lnTo>
                  <a:lnTo>
                    <a:pt x="19126" y="305917"/>
                  </a:lnTo>
                  <a:lnTo>
                    <a:pt x="38239" y="305917"/>
                  </a:lnTo>
                  <a:lnTo>
                    <a:pt x="38239" y="267677"/>
                  </a:lnTo>
                  <a:close/>
                </a:path>
                <a:path w="172084" h="554990">
                  <a:moveTo>
                    <a:pt x="38239" y="172072"/>
                  </a:moveTo>
                  <a:lnTo>
                    <a:pt x="19126" y="172072"/>
                  </a:lnTo>
                  <a:lnTo>
                    <a:pt x="19126" y="191198"/>
                  </a:lnTo>
                  <a:lnTo>
                    <a:pt x="0" y="191198"/>
                  </a:lnTo>
                  <a:lnTo>
                    <a:pt x="0" y="248551"/>
                  </a:lnTo>
                  <a:lnTo>
                    <a:pt x="19126" y="248551"/>
                  </a:lnTo>
                  <a:lnTo>
                    <a:pt x="19126" y="210312"/>
                  </a:lnTo>
                  <a:lnTo>
                    <a:pt x="38239" y="210312"/>
                  </a:lnTo>
                  <a:lnTo>
                    <a:pt x="38239" y="172072"/>
                  </a:lnTo>
                  <a:close/>
                </a:path>
                <a:path w="172084" h="554990">
                  <a:moveTo>
                    <a:pt x="38239" y="0"/>
                  </a:moveTo>
                  <a:lnTo>
                    <a:pt x="19126" y="0"/>
                  </a:lnTo>
                  <a:lnTo>
                    <a:pt x="0" y="0"/>
                  </a:lnTo>
                  <a:lnTo>
                    <a:pt x="0" y="38239"/>
                  </a:lnTo>
                  <a:lnTo>
                    <a:pt x="0" y="76479"/>
                  </a:lnTo>
                  <a:lnTo>
                    <a:pt x="0" y="133832"/>
                  </a:lnTo>
                  <a:lnTo>
                    <a:pt x="19126" y="133832"/>
                  </a:lnTo>
                  <a:lnTo>
                    <a:pt x="38239" y="133832"/>
                  </a:lnTo>
                  <a:lnTo>
                    <a:pt x="38239" y="114719"/>
                  </a:lnTo>
                  <a:lnTo>
                    <a:pt x="19126" y="114719"/>
                  </a:lnTo>
                  <a:lnTo>
                    <a:pt x="19126" y="76479"/>
                  </a:lnTo>
                  <a:lnTo>
                    <a:pt x="19126" y="38239"/>
                  </a:lnTo>
                  <a:lnTo>
                    <a:pt x="19126" y="19113"/>
                  </a:lnTo>
                  <a:lnTo>
                    <a:pt x="38239" y="19113"/>
                  </a:lnTo>
                  <a:lnTo>
                    <a:pt x="38239" y="0"/>
                  </a:lnTo>
                  <a:close/>
                </a:path>
                <a:path w="172084" h="554990">
                  <a:moveTo>
                    <a:pt x="57365" y="191198"/>
                  </a:moveTo>
                  <a:lnTo>
                    <a:pt x="38252" y="191198"/>
                  </a:lnTo>
                  <a:lnTo>
                    <a:pt x="38252" y="210312"/>
                  </a:lnTo>
                  <a:lnTo>
                    <a:pt x="57365" y="210312"/>
                  </a:lnTo>
                  <a:lnTo>
                    <a:pt x="57365" y="191198"/>
                  </a:lnTo>
                  <a:close/>
                </a:path>
                <a:path w="172084" h="554990">
                  <a:moveTo>
                    <a:pt x="76479" y="363270"/>
                  </a:moveTo>
                  <a:lnTo>
                    <a:pt x="57365" y="363270"/>
                  </a:lnTo>
                  <a:lnTo>
                    <a:pt x="38252" y="363270"/>
                  </a:lnTo>
                  <a:lnTo>
                    <a:pt x="38252" y="401510"/>
                  </a:lnTo>
                  <a:lnTo>
                    <a:pt x="57365" y="401510"/>
                  </a:lnTo>
                  <a:lnTo>
                    <a:pt x="76479" y="401510"/>
                  </a:lnTo>
                  <a:lnTo>
                    <a:pt x="76479" y="363270"/>
                  </a:lnTo>
                  <a:close/>
                </a:path>
                <a:path w="172084" h="554990">
                  <a:moveTo>
                    <a:pt x="95592" y="535343"/>
                  </a:moveTo>
                  <a:lnTo>
                    <a:pt x="76479" y="535343"/>
                  </a:lnTo>
                  <a:lnTo>
                    <a:pt x="57365" y="535343"/>
                  </a:lnTo>
                  <a:lnTo>
                    <a:pt x="38252" y="535343"/>
                  </a:lnTo>
                  <a:lnTo>
                    <a:pt x="38252" y="554469"/>
                  </a:lnTo>
                  <a:lnTo>
                    <a:pt x="57365" y="554469"/>
                  </a:lnTo>
                  <a:lnTo>
                    <a:pt x="76479" y="554469"/>
                  </a:lnTo>
                  <a:lnTo>
                    <a:pt x="95592" y="554469"/>
                  </a:lnTo>
                  <a:lnTo>
                    <a:pt x="95592" y="535343"/>
                  </a:lnTo>
                  <a:close/>
                </a:path>
                <a:path w="172084" h="554990">
                  <a:moveTo>
                    <a:pt x="95592" y="458876"/>
                  </a:moveTo>
                  <a:lnTo>
                    <a:pt x="76479" y="458876"/>
                  </a:lnTo>
                  <a:lnTo>
                    <a:pt x="57365" y="458876"/>
                  </a:lnTo>
                  <a:lnTo>
                    <a:pt x="38252" y="458876"/>
                  </a:lnTo>
                  <a:lnTo>
                    <a:pt x="38252" y="516229"/>
                  </a:lnTo>
                  <a:lnTo>
                    <a:pt x="57365" y="516229"/>
                  </a:lnTo>
                  <a:lnTo>
                    <a:pt x="76479" y="516229"/>
                  </a:lnTo>
                  <a:lnTo>
                    <a:pt x="95592" y="516229"/>
                  </a:lnTo>
                  <a:lnTo>
                    <a:pt x="95592" y="458876"/>
                  </a:lnTo>
                  <a:close/>
                </a:path>
                <a:path w="172084" h="554990">
                  <a:moveTo>
                    <a:pt x="95592" y="420636"/>
                  </a:moveTo>
                  <a:lnTo>
                    <a:pt x="76479" y="420636"/>
                  </a:lnTo>
                  <a:lnTo>
                    <a:pt x="57365" y="420636"/>
                  </a:lnTo>
                  <a:lnTo>
                    <a:pt x="38252" y="420636"/>
                  </a:lnTo>
                  <a:lnTo>
                    <a:pt x="38252" y="439750"/>
                  </a:lnTo>
                  <a:lnTo>
                    <a:pt x="57365" y="439750"/>
                  </a:lnTo>
                  <a:lnTo>
                    <a:pt x="76479" y="439750"/>
                  </a:lnTo>
                  <a:lnTo>
                    <a:pt x="95592" y="439750"/>
                  </a:lnTo>
                  <a:lnTo>
                    <a:pt x="95592" y="420636"/>
                  </a:lnTo>
                  <a:close/>
                </a:path>
                <a:path w="172084" h="554990">
                  <a:moveTo>
                    <a:pt x="95592" y="344144"/>
                  </a:moveTo>
                  <a:lnTo>
                    <a:pt x="76479" y="344144"/>
                  </a:lnTo>
                  <a:lnTo>
                    <a:pt x="76479" y="363270"/>
                  </a:lnTo>
                  <a:lnTo>
                    <a:pt x="95592" y="363270"/>
                  </a:lnTo>
                  <a:lnTo>
                    <a:pt x="95592" y="344144"/>
                  </a:lnTo>
                  <a:close/>
                </a:path>
                <a:path w="172084" h="554990">
                  <a:moveTo>
                    <a:pt x="95592" y="191198"/>
                  </a:moveTo>
                  <a:lnTo>
                    <a:pt x="76479" y="191198"/>
                  </a:lnTo>
                  <a:lnTo>
                    <a:pt x="76479" y="229438"/>
                  </a:lnTo>
                  <a:lnTo>
                    <a:pt x="57365" y="229438"/>
                  </a:lnTo>
                  <a:lnTo>
                    <a:pt x="38252" y="229438"/>
                  </a:lnTo>
                  <a:lnTo>
                    <a:pt x="38252" y="267677"/>
                  </a:lnTo>
                  <a:lnTo>
                    <a:pt x="57365" y="267677"/>
                  </a:lnTo>
                  <a:lnTo>
                    <a:pt x="57365" y="305917"/>
                  </a:lnTo>
                  <a:lnTo>
                    <a:pt x="38252" y="305917"/>
                  </a:lnTo>
                  <a:lnTo>
                    <a:pt x="38252" y="344157"/>
                  </a:lnTo>
                  <a:lnTo>
                    <a:pt x="57365" y="344157"/>
                  </a:lnTo>
                  <a:lnTo>
                    <a:pt x="76479" y="344144"/>
                  </a:lnTo>
                  <a:lnTo>
                    <a:pt x="76479" y="286791"/>
                  </a:lnTo>
                  <a:lnTo>
                    <a:pt x="95592" y="286791"/>
                  </a:lnTo>
                  <a:lnTo>
                    <a:pt x="95592" y="191198"/>
                  </a:lnTo>
                  <a:close/>
                </a:path>
                <a:path w="172084" h="554990">
                  <a:moveTo>
                    <a:pt x="95592" y="152958"/>
                  </a:moveTo>
                  <a:lnTo>
                    <a:pt x="76479" y="152958"/>
                  </a:lnTo>
                  <a:lnTo>
                    <a:pt x="57365" y="152958"/>
                  </a:lnTo>
                  <a:lnTo>
                    <a:pt x="57365" y="172072"/>
                  </a:lnTo>
                  <a:lnTo>
                    <a:pt x="76479" y="172072"/>
                  </a:lnTo>
                  <a:lnTo>
                    <a:pt x="95592" y="172072"/>
                  </a:lnTo>
                  <a:lnTo>
                    <a:pt x="95592" y="152958"/>
                  </a:lnTo>
                  <a:close/>
                </a:path>
                <a:path w="172084" h="554990">
                  <a:moveTo>
                    <a:pt x="95592" y="114719"/>
                  </a:moveTo>
                  <a:lnTo>
                    <a:pt x="76479" y="114719"/>
                  </a:lnTo>
                  <a:lnTo>
                    <a:pt x="57365" y="114719"/>
                  </a:lnTo>
                  <a:lnTo>
                    <a:pt x="38252" y="114719"/>
                  </a:lnTo>
                  <a:lnTo>
                    <a:pt x="38252" y="133832"/>
                  </a:lnTo>
                  <a:lnTo>
                    <a:pt x="57365" y="133832"/>
                  </a:lnTo>
                  <a:lnTo>
                    <a:pt x="76479" y="133832"/>
                  </a:lnTo>
                  <a:lnTo>
                    <a:pt x="95592" y="133832"/>
                  </a:lnTo>
                  <a:lnTo>
                    <a:pt x="95592" y="114719"/>
                  </a:lnTo>
                  <a:close/>
                </a:path>
                <a:path w="172084" h="554990">
                  <a:moveTo>
                    <a:pt x="95592" y="38239"/>
                  </a:moveTo>
                  <a:lnTo>
                    <a:pt x="76479" y="38239"/>
                  </a:lnTo>
                  <a:lnTo>
                    <a:pt x="57365" y="38239"/>
                  </a:lnTo>
                  <a:lnTo>
                    <a:pt x="38252" y="38239"/>
                  </a:lnTo>
                  <a:lnTo>
                    <a:pt x="38252" y="76479"/>
                  </a:lnTo>
                  <a:lnTo>
                    <a:pt x="38252" y="95592"/>
                  </a:lnTo>
                  <a:lnTo>
                    <a:pt x="57365" y="95592"/>
                  </a:lnTo>
                  <a:lnTo>
                    <a:pt x="76479" y="95592"/>
                  </a:lnTo>
                  <a:lnTo>
                    <a:pt x="95592" y="95592"/>
                  </a:lnTo>
                  <a:lnTo>
                    <a:pt x="95592" y="76479"/>
                  </a:lnTo>
                  <a:lnTo>
                    <a:pt x="95592" y="38239"/>
                  </a:lnTo>
                  <a:close/>
                </a:path>
                <a:path w="172084" h="554990">
                  <a:moveTo>
                    <a:pt x="95592" y="0"/>
                  </a:moveTo>
                  <a:lnTo>
                    <a:pt x="76479" y="0"/>
                  </a:lnTo>
                  <a:lnTo>
                    <a:pt x="57365" y="0"/>
                  </a:lnTo>
                  <a:lnTo>
                    <a:pt x="38252" y="0"/>
                  </a:lnTo>
                  <a:lnTo>
                    <a:pt x="38252" y="19113"/>
                  </a:lnTo>
                  <a:lnTo>
                    <a:pt x="57365" y="19113"/>
                  </a:lnTo>
                  <a:lnTo>
                    <a:pt x="76479" y="19113"/>
                  </a:lnTo>
                  <a:lnTo>
                    <a:pt x="95592" y="19113"/>
                  </a:lnTo>
                  <a:lnTo>
                    <a:pt x="95592" y="0"/>
                  </a:lnTo>
                  <a:close/>
                </a:path>
                <a:path w="172084" h="554990">
                  <a:moveTo>
                    <a:pt x="133845" y="420636"/>
                  </a:moveTo>
                  <a:lnTo>
                    <a:pt x="114719" y="420636"/>
                  </a:lnTo>
                  <a:lnTo>
                    <a:pt x="95605" y="420636"/>
                  </a:lnTo>
                  <a:lnTo>
                    <a:pt x="95605" y="439750"/>
                  </a:lnTo>
                  <a:lnTo>
                    <a:pt x="114719" y="439750"/>
                  </a:lnTo>
                  <a:lnTo>
                    <a:pt x="114719" y="535343"/>
                  </a:lnTo>
                  <a:lnTo>
                    <a:pt x="95605" y="535343"/>
                  </a:lnTo>
                  <a:lnTo>
                    <a:pt x="95605" y="554469"/>
                  </a:lnTo>
                  <a:lnTo>
                    <a:pt x="114719" y="554469"/>
                  </a:lnTo>
                  <a:lnTo>
                    <a:pt x="133845" y="554469"/>
                  </a:lnTo>
                  <a:lnTo>
                    <a:pt x="133845" y="420636"/>
                  </a:lnTo>
                  <a:close/>
                </a:path>
                <a:path w="172084" h="554990">
                  <a:moveTo>
                    <a:pt x="133845" y="305917"/>
                  </a:moveTo>
                  <a:lnTo>
                    <a:pt x="114719" y="305917"/>
                  </a:lnTo>
                  <a:lnTo>
                    <a:pt x="95605" y="305917"/>
                  </a:lnTo>
                  <a:lnTo>
                    <a:pt x="95605" y="325031"/>
                  </a:lnTo>
                  <a:lnTo>
                    <a:pt x="114719" y="325031"/>
                  </a:lnTo>
                  <a:lnTo>
                    <a:pt x="133845" y="325031"/>
                  </a:lnTo>
                  <a:lnTo>
                    <a:pt x="133845" y="305917"/>
                  </a:lnTo>
                  <a:close/>
                </a:path>
                <a:path w="172084" h="554990">
                  <a:moveTo>
                    <a:pt x="133845" y="267677"/>
                  </a:moveTo>
                  <a:lnTo>
                    <a:pt x="114719" y="267677"/>
                  </a:lnTo>
                  <a:lnTo>
                    <a:pt x="114719" y="286791"/>
                  </a:lnTo>
                  <a:lnTo>
                    <a:pt x="133845" y="286791"/>
                  </a:lnTo>
                  <a:lnTo>
                    <a:pt x="133845" y="267677"/>
                  </a:lnTo>
                  <a:close/>
                </a:path>
                <a:path w="172084" h="554990">
                  <a:moveTo>
                    <a:pt x="133845" y="0"/>
                  </a:moveTo>
                  <a:lnTo>
                    <a:pt x="114719" y="0"/>
                  </a:lnTo>
                  <a:lnTo>
                    <a:pt x="95605" y="0"/>
                  </a:lnTo>
                  <a:lnTo>
                    <a:pt x="95605" y="19113"/>
                  </a:lnTo>
                  <a:lnTo>
                    <a:pt x="114719" y="19113"/>
                  </a:lnTo>
                  <a:lnTo>
                    <a:pt x="114719" y="38239"/>
                  </a:lnTo>
                  <a:lnTo>
                    <a:pt x="114719" y="76479"/>
                  </a:lnTo>
                  <a:lnTo>
                    <a:pt x="114719" y="114719"/>
                  </a:lnTo>
                  <a:lnTo>
                    <a:pt x="95605" y="114719"/>
                  </a:lnTo>
                  <a:lnTo>
                    <a:pt x="95605" y="133832"/>
                  </a:lnTo>
                  <a:lnTo>
                    <a:pt x="114719" y="133832"/>
                  </a:lnTo>
                  <a:lnTo>
                    <a:pt x="133845" y="133832"/>
                  </a:lnTo>
                  <a:lnTo>
                    <a:pt x="133845" y="76479"/>
                  </a:lnTo>
                  <a:lnTo>
                    <a:pt x="133845" y="38239"/>
                  </a:lnTo>
                  <a:lnTo>
                    <a:pt x="133845" y="0"/>
                  </a:lnTo>
                  <a:close/>
                </a:path>
                <a:path w="172084" h="554990">
                  <a:moveTo>
                    <a:pt x="152958" y="382397"/>
                  </a:moveTo>
                  <a:lnTo>
                    <a:pt x="133845" y="382397"/>
                  </a:lnTo>
                  <a:lnTo>
                    <a:pt x="114719" y="382397"/>
                  </a:lnTo>
                  <a:lnTo>
                    <a:pt x="114719" y="401510"/>
                  </a:lnTo>
                  <a:lnTo>
                    <a:pt x="133845" y="401510"/>
                  </a:lnTo>
                  <a:lnTo>
                    <a:pt x="152958" y="401510"/>
                  </a:lnTo>
                  <a:lnTo>
                    <a:pt x="152958" y="382397"/>
                  </a:lnTo>
                  <a:close/>
                </a:path>
                <a:path w="172084" h="554990">
                  <a:moveTo>
                    <a:pt x="152958" y="344144"/>
                  </a:moveTo>
                  <a:lnTo>
                    <a:pt x="133845" y="344144"/>
                  </a:lnTo>
                  <a:lnTo>
                    <a:pt x="114719" y="344144"/>
                  </a:lnTo>
                  <a:lnTo>
                    <a:pt x="95605" y="344144"/>
                  </a:lnTo>
                  <a:lnTo>
                    <a:pt x="95605" y="382397"/>
                  </a:lnTo>
                  <a:lnTo>
                    <a:pt x="114719" y="382397"/>
                  </a:lnTo>
                  <a:lnTo>
                    <a:pt x="114719" y="363270"/>
                  </a:lnTo>
                  <a:lnTo>
                    <a:pt x="133845" y="363270"/>
                  </a:lnTo>
                  <a:lnTo>
                    <a:pt x="152958" y="363270"/>
                  </a:lnTo>
                  <a:lnTo>
                    <a:pt x="152958" y="344144"/>
                  </a:lnTo>
                  <a:close/>
                </a:path>
                <a:path w="172084" h="554990">
                  <a:moveTo>
                    <a:pt x="152958" y="248551"/>
                  </a:moveTo>
                  <a:lnTo>
                    <a:pt x="133845" y="248551"/>
                  </a:lnTo>
                  <a:lnTo>
                    <a:pt x="133845" y="267677"/>
                  </a:lnTo>
                  <a:lnTo>
                    <a:pt x="152958" y="267677"/>
                  </a:lnTo>
                  <a:lnTo>
                    <a:pt x="152958" y="248551"/>
                  </a:lnTo>
                  <a:close/>
                </a:path>
                <a:path w="172084" h="554990">
                  <a:moveTo>
                    <a:pt x="152958" y="152958"/>
                  </a:moveTo>
                  <a:lnTo>
                    <a:pt x="133845" y="152958"/>
                  </a:lnTo>
                  <a:lnTo>
                    <a:pt x="114719" y="152958"/>
                  </a:lnTo>
                  <a:lnTo>
                    <a:pt x="95605" y="152958"/>
                  </a:lnTo>
                  <a:lnTo>
                    <a:pt x="95605" y="267677"/>
                  </a:lnTo>
                  <a:lnTo>
                    <a:pt x="114719" y="267677"/>
                  </a:lnTo>
                  <a:lnTo>
                    <a:pt x="114719" y="248551"/>
                  </a:lnTo>
                  <a:lnTo>
                    <a:pt x="133845" y="248551"/>
                  </a:lnTo>
                  <a:lnTo>
                    <a:pt x="133845" y="229438"/>
                  </a:lnTo>
                  <a:lnTo>
                    <a:pt x="114719" y="229438"/>
                  </a:lnTo>
                  <a:lnTo>
                    <a:pt x="114719" y="210312"/>
                  </a:lnTo>
                  <a:lnTo>
                    <a:pt x="133845" y="210312"/>
                  </a:lnTo>
                  <a:lnTo>
                    <a:pt x="133845" y="191198"/>
                  </a:lnTo>
                  <a:lnTo>
                    <a:pt x="114719" y="191198"/>
                  </a:lnTo>
                  <a:lnTo>
                    <a:pt x="114719" y="172072"/>
                  </a:lnTo>
                  <a:lnTo>
                    <a:pt x="133845" y="172072"/>
                  </a:lnTo>
                  <a:lnTo>
                    <a:pt x="152958" y="172072"/>
                  </a:lnTo>
                  <a:lnTo>
                    <a:pt x="152958" y="152958"/>
                  </a:lnTo>
                  <a:close/>
                </a:path>
                <a:path w="172084" h="554990">
                  <a:moveTo>
                    <a:pt x="172085" y="114719"/>
                  </a:moveTo>
                  <a:lnTo>
                    <a:pt x="152958" y="114719"/>
                  </a:lnTo>
                  <a:lnTo>
                    <a:pt x="152958" y="133832"/>
                  </a:lnTo>
                  <a:lnTo>
                    <a:pt x="172085" y="133832"/>
                  </a:lnTo>
                  <a:lnTo>
                    <a:pt x="172085" y="114719"/>
                  </a:lnTo>
                  <a:close/>
                </a:path>
                <a:path w="172084" h="554990">
                  <a:moveTo>
                    <a:pt x="172085" y="76479"/>
                  </a:moveTo>
                  <a:lnTo>
                    <a:pt x="152958" y="76479"/>
                  </a:lnTo>
                  <a:lnTo>
                    <a:pt x="152958" y="95592"/>
                  </a:lnTo>
                  <a:lnTo>
                    <a:pt x="172085" y="95592"/>
                  </a:lnTo>
                  <a:lnTo>
                    <a:pt x="172085" y="76479"/>
                  </a:lnTo>
                  <a:close/>
                </a:path>
                <a:path w="172084" h="554990">
                  <a:moveTo>
                    <a:pt x="172085" y="0"/>
                  </a:moveTo>
                  <a:lnTo>
                    <a:pt x="152958" y="0"/>
                  </a:lnTo>
                  <a:lnTo>
                    <a:pt x="152958" y="38239"/>
                  </a:lnTo>
                  <a:lnTo>
                    <a:pt x="152958" y="57353"/>
                  </a:lnTo>
                  <a:lnTo>
                    <a:pt x="172085" y="57353"/>
                  </a:lnTo>
                  <a:lnTo>
                    <a:pt x="172085" y="38239"/>
                  </a:lnTo>
                  <a:lnTo>
                    <a:pt x="17208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4641" y="11829866"/>
              <a:ext cx="191770" cy="554990"/>
            </a:xfrm>
            <a:custGeom>
              <a:avLst/>
              <a:gdLst/>
              <a:ahLst/>
              <a:cxnLst/>
              <a:rect l="l" t="t" r="r" b="b"/>
              <a:pathLst>
                <a:path w="191769" h="554990">
                  <a:moveTo>
                    <a:pt x="19126" y="191198"/>
                  </a:moveTo>
                  <a:lnTo>
                    <a:pt x="0" y="191198"/>
                  </a:lnTo>
                  <a:lnTo>
                    <a:pt x="0" y="210312"/>
                  </a:lnTo>
                  <a:lnTo>
                    <a:pt x="19126" y="210312"/>
                  </a:lnTo>
                  <a:lnTo>
                    <a:pt x="19126" y="191198"/>
                  </a:lnTo>
                  <a:close/>
                </a:path>
                <a:path w="191769" h="554990">
                  <a:moveTo>
                    <a:pt x="19126" y="114719"/>
                  </a:moveTo>
                  <a:lnTo>
                    <a:pt x="0" y="114719"/>
                  </a:lnTo>
                  <a:lnTo>
                    <a:pt x="0" y="133832"/>
                  </a:lnTo>
                  <a:lnTo>
                    <a:pt x="19126" y="133832"/>
                  </a:lnTo>
                  <a:lnTo>
                    <a:pt x="19126" y="114719"/>
                  </a:lnTo>
                  <a:close/>
                </a:path>
                <a:path w="191769" h="554990">
                  <a:moveTo>
                    <a:pt x="38239" y="210312"/>
                  </a:moveTo>
                  <a:lnTo>
                    <a:pt x="19126" y="210312"/>
                  </a:lnTo>
                  <a:lnTo>
                    <a:pt x="19126" y="229438"/>
                  </a:lnTo>
                  <a:lnTo>
                    <a:pt x="38239" y="229438"/>
                  </a:lnTo>
                  <a:lnTo>
                    <a:pt x="38239" y="210312"/>
                  </a:lnTo>
                  <a:close/>
                </a:path>
                <a:path w="191769" h="554990">
                  <a:moveTo>
                    <a:pt x="57353" y="497103"/>
                  </a:moveTo>
                  <a:lnTo>
                    <a:pt x="38239" y="497103"/>
                  </a:lnTo>
                  <a:lnTo>
                    <a:pt x="19126" y="497103"/>
                  </a:lnTo>
                  <a:lnTo>
                    <a:pt x="19126" y="516229"/>
                  </a:lnTo>
                  <a:lnTo>
                    <a:pt x="38239" y="516229"/>
                  </a:lnTo>
                  <a:lnTo>
                    <a:pt x="38239" y="535343"/>
                  </a:lnTo>
                  <a:lnTo>
                    <a:pt x="19126" y="535343"/>
                  </a:lnTo>
                  <a:lnTo>
                    <a:pt x="0" y="535343"/>
                  </a:lnTo>
                  <a:lnTo>
                    <a:pt x="0" y="554469"/>
                  </a:lnTo>
                  <a:lnTo>
                    <a:pt x="19126" y="554469"/>
                  </a:lnTo>
                  <a:lnTo>
                    <a:pt x="38239" y="554469"/>
                  </a:lnTo>
                  <a:lnTo>
                    <a:pt x="57353" y="554469"/>
                  </a:lnTo>
                  <a:lnTo>
                    <a:pt x="57353" y="497103"/>
                  </a:lnTo>
                  <a:close/>
                </a:path>
                <a:path w="191769" h="554990">
                  <a:moveTo>
                    <a:pt x="57353" y="363270"/>
                  </a:moveTo>
                  <a:lnTo>
                    <a:pt x="38239" y="363270"/>
                  </a:lnTo>
                  <a:lnTo>
                    <a:pt x="38239" y="382397"/>
                  </a:lnTo>
                  <a:lnTo>
                    <a:pt x="19126" y="382397"/>
                  </a:lnTo>
                  <a:lnTo>
                    <a:pt x="0" y="382397"/>
                  </a:lnTo>
                  <a:lnTo>
                    <a:pt x="0" y="497103"/>
                  </a:lnTo>
                  <a:lnTo>
                    <a:pt x="19126" y="497103"/>
                  </a:lnTo>
                  <a:lnTo>
                    <a:pt x="19126" y="439750"/>
                  </a:lnTo>
                  <a:lnTo>
                    <a:pt x="38239" y="439750"/>
                  </a:lnTo>
                  <a:lnTo>
                    <a:pt x="38239" y="477989"/>
                  </a:lnTo>
                  <a:lnTo>
                    <a:pt x="57353" y="477989"/>
                  </a:lnTo>
                  <a:lnTo>
                    <a:pt x="57353" y="420636"/>
                  </a:lnTo>
                  <a:lnTo>
                    <a:pt x="38239" y="420636"/>
                  </a:lnTo>
                  <a:lnTo>
                    <a:pt x="19126" y="420636"/>
                  </a:lnTo>
                  <a:lnTo>
                    <a:pt x="19126" y="401510"/>
                  </a:lnTo>
                  <a:lnTo>
                    <a:pt x="38239" y="401510"/>
                  </a:lnTo>
                  <a:lnTo>
                    <a:pt x="57353" y="401510"/>
                  </a:lnTo>
                  <a:lnTo>
                    <a:pt x="57353" y="363270"/>
                  </a:lnTo>
                  <a:close/>
                </a:path>
                <a:path w="191769" h="554990">
                  <a:moveTo>
                    <a:pt x="57353" y="229438"/>
                  </a:moveTo>
                  <a:lnTo>
                    <a:pt x="38239" y="229438"/>
                  </a:lnTo>
                  <a:lnTo>
                    <a:pt x="38239" y="248551"/>
                  </a:lnTo>
                  <a:lnTo>
                    <a:pt x="19126" y="248551"/>
                  </a:lnTo>
                  <a:lnTo>
                    <a:pt x="0" y="248551"/>
                  </a:lnTo>
                  <a:lnTo>
                    <a:pt x="0" y="267677"/>
                  </a:lnTo>
                  <a:lnTo>
                    <a:pt x="19126" y="267677"/>
                  </a:lnTo>
                  <a:lnTo>
                    <a:pt x="38239" y="267677"/>
                  </a:lnTo>
                  <a:lnTo>
                    <a:pt x="38239" y="286791"/>
                  </a:lnTo>
                  <a:lnTo>
                    <a:pt x="19126" y="286791"/>
                  </a:lnTo>
                  <a:lnTo>
                    <a:pt x="0" y="286791"/>
                  </a:lnTo>
                  <a:lnTo>
                    <a:pt x="0" y="363270"/>
                  </a:lnTo>
                  <a:lnTo>
                    <a:pt x="19126" y="363270"/>
                  </a:lnTo>
                  <a:lnTo>
                    <a:pt x="38239" y="363270"/>
                  </a:lnTo>
                  <a:lnTo>
                    <a:pt x="38239" y="344144"/>
                  </a:lnTo>
                  <a:lnTo>
                    <a:pt x="19126" y="344144"/>
                  </a:lnTo>
                  <a:lnTo>
                    <a:pt x="19126" y="305904"/>
                  </a:lnTo>
                  <a:lnTo>
                    <a:pt x="38239" y="305904"/>
                  </a:lnTo>
                  <a:lnTo>
                    <a:pt x="57353" y="305904"/>
                  </a:lnTo>
                  <a:lnTo>
                    <a:pt x="57353" y="229438"/>
                  </a:lnTo>
                  <a:close/>
                </a:path>
                <a:path w="191769" h="554990">
                  <a:moveTo>
                    <a:pt x="57353" y="172072"/>
                  </a:moveTo>
                  <a:lnTo>
                    <a:pt x="38239" y="172072"/>
                  </a:lnTo>
                  <a:lnTo>
                    <a:pt x="38239" y="210312"/>
                  </a:lnTo>
                  <a:lnTo>
                    <a:pt x="57353" y="210312"/>
                  </a:lnTo>
                  <a:lnTo>
                    <a:pt x="57353" y="172072"/>
                  </a:lnTo>
                  <a:close/>
                </a:path>
                <a:path w="191769" h="554990">
                  <a:moveTo>
                    <a:pt x="57353" y="38239"/>
                  </a:moveTo>
                  <a:lnTo>
                    <a:pt x="38239" y="38239"/>
                  </a:lnTo>
                  <a:lnTo>
                    <a:pt x="38239" y="57353"/>
                  </a:lnTo>
                  <a:lnTo>
                    <a:pt x="19126" y="57353"/>
                  </a:lnTo>
                  <a:lnTo>
                    <a:pt x="19126" y="76479"/>
                  </a:lnTo>
                  <a:lnTo>
                    <a:pt x="19126" y="114719"/>
                  </a:lnTo>
                  <a:lnTo>
                    <a:pt x="38239" y="114719"/>
                  </a:lnTo>
                  <a:lnTo>
                    <a:pt x="38239" y="133832"/>
                  </a:lnTo>
                  <a:lnTo>
                    <a:pt x="19126" y="133832"/>
                  </a:lnTo>
                  <a:lnTo>
                    <a:pt x="19126" y="152958"/>
                  </a:lnTo>
                  <a:lnTo>
                    <a:pt x="0" y="152958"/>
                  </a:lnTo>
                  <a:lnTo>
                    <a:pt x="0" y="172072"/>
                  </a:lnTo>
                  <a:lnTo>
                    <a:pt x="19126" y="172072"/>
                  </a:lnTo>
                  <a:lnTo>
                    <a:pt x="38239" y="172072"/>
                  </a:lnTo>
                  <a:lnTo>
                    <a:pt x="38239" y="152958"/>
                  </a:lnTo>
                  <a:lnTo>
                    <a:pt x="57353" y="152958"/>
                  </a:lnTo>
                  <a:lnTo>
                    <a:pt x="57353" y="95592"/>
                  </a:lnTo>
                  <a:lnTo>
                    <a:pt x="38239" y="95592"/>
                  </a:lnTo>
                  <a:lnTo>
                    <a:pt x="38239" y="76479"/>
                  </a:lnTo>
                  <a:lnTo>
                    <a:pt x="57353" y="76479"/>
                  </a:lnTo>
                  <a:lnTo>
                    <a:pt x="57353" y="38239"/>
                  </a:lnTo>
                  <a:close/>
                </a:path>
                <a:path w="191769" h="554990">
                  <a:moveTo>
                    <a:pt x="57353" y="0"/>
                  </a:moveTo>
                  <a:lnTo>
                    <a:pt x="38239" y="0"/>
                  </a:lnTo>
                  <a:lnTo>
                    <a:pt x="38239" y="19113"/>
                  </a:lnTo>
                  <a:lnTo>
                    <a:pt x="57353" y="19113"/>
                  </a:lnTo>
                  <a:lnTo>
                    <a:pt x="57353" y="0"/>
                  </a:lnTo>
                  <a:close/>
                </a:path>
                <a:path w="191769" h="554990">
                  <a:moveTo>
                    <a:pt x="76479" y="363270"/>
                  </a:moveTo>
                  <a:lnTo>
                    <a:pt x="57365" y="363270"/>
                  </a:lnTo>
                  <a:lnTo>
                    <a:pt x="57365" y="401510"/>
                  </a:lnTo>
                  <a:lnTo>
                    <a:pt x="76479" y="401510"/>
                  </a:lnTo>
                  <a:lnTo>
                    <a:pt x="76479" y="363270"/>
                  </a:lnTo>
                  <a:close/>
                </a:path>
                <a:path w="191769" h="554990">
                  <a:moveTo>
                    <a:pt x="95592" y="439750"/>
                  </a:moveTo>
                  <a:lnTo>
                    <a:pt x="76479" y="439750"/>
                  </a:lnTo>
                  <a:lnTo>
                    <a:pt x="76479" y="420636"/>
                  </a:lnTo>
                  <a:lnTo>
                    <a:pt x="57365" y="420636"/>
                  </a:lnTo>
                  <a:lnTo>
                    <a:pt x="57365" y="458876"/>
                  </a:lnTo>
                  <a:lnTo>
                    <a:pt x="76479" y="458876"/>
                  </a:lnTo>
                  <a:lnTo>
                    <a:pt x="76479" y="477989"/>
                  </a:lnTo>
                  <a:lnTo>
                    <a:pt x="57365" y="477989"/>
                  </a:lnTo>
                  <a:lnTo>
                    <a:pt x="57365" y="497103"/>
                  </a:lnTo>
                  <a:lnTo>
                    <a:pt x="76479" y="497103"/>
                  </a:lnTo>
                  <a:lnTo>
                    <a:pt x="76479" y="516229"/>
                  </a:lnTo>
                  <a:lnTo>
                    <a:pt x="95592" y="516229"/>
                  </a:lnTo>
                  <a:lnTo>
                    <a:pt x="95592" y="439750"/>
                  </a:lnTo>
                  <a:close/>
                </a:path>
                <a:path w="191769" h="554990">
                  <a:moveTo>
                    <a:pt x="95592" y="401510"/>
                  </a:moveTo>
                  <a:lnTo>
                    <a:pt x="76479" y="401510"/>
                  </a:lnTo>
                  <a:lnTo>
                    <a:pt x="76479" y="420636"/>
                  </a:lnTo>
                  <a:lnTo>
                    <a:pt x="95592" y="420636"/>
                  </a:lnTo>
                  <a:lnTo>
                    <a:pt x="95592" y="401510"/>
                  </a:lnTo>
                  <a:close/>
                </a:path>
                <a:path w="191769" h="554990">
                  <a:moveTo>
                    <a:pt x="95592" y="286791"/>
                  </a:moveTo>
                  <a:lnTo>
                    <a:pt x="76479" y="286791"/>
                  </a:lnTo>
                  <a:lnTo>
                    <a:pt x="76479" y="363270"/>
                  </a:lnTo>
                  <a:lnTo>
                    <a:pt x="95592" y="363270"/>
                  </a:lnTo>
                  <a:lnTo>
                    <a:pt x="95592" y="286791"/>
                  </a:lnTo>
                  <a:close/>
                </a:path>
                <a:path w="191769" h="554990">
                  <a:moveTo>
                    <a:pt x="95592" y="229438"/>
                  </a:moveTo>
                  <a:lnTo>
                    <a:pt x="76479" y="229438"/>
                  </a:lnTo>
                  <a:lnTo>
                    <a:pt x="76479" y="191198"/>
                  </a:lnTo>
                  <a:lnTo>
                    <a:pt x="57365" y="191198"/>
                  </a:lnTo>
                  <a:lnTo>
                    <a:pt x="57365" y="248551"/>
                  </a:lnTo>
                  <a:lnTo>
                    <a:pt x="76479" y="248551"/>
                  </a:lnTo>
                  <a:lnTo>
                    <a:pt x="95592" y="248551"/>
                  </a:lnTo>
                  <a:lnTo>
                    <a:pt x="95592" y="229438"/>
                  </a:lnTo>
                  <a:close/>
                </a:path>
                <a:path w="191769" h="554990">
                  <a:moveTo>
                    <a:pt x="95592" y="152958"/>
                  </a:moveTo>
                  <a:lnTo>
                    <a:pt x="76479" y="152958"/>
                  </a:lnTo>
                  <a:lnTo>
                    <a:pt x="76479" y="133832"/>
                  </a:lnTo>
                  <a:lnTo>
                    <a:pt x="57365" y="133832"/>
                  </a:lnTo>
                  <a:lnTo>
                    <a:pt x="57365" y="172072"/>
                  </a:lnTo>
                  <a:lnTo>
                    <a:pt x="76479" y="172072"/>
                  </a:lnTo>
                  <a:lnTo>
                    <a:pt x="95592" y="172072"/>
                  </a:lnTo>
                  <a:lnTo>
                    <a:pt x="95592" y="152958"/>
                  </a:lnTo>
                  <a:close/>
                </a:path>
                <a:path w="191769" h="554990">
                  <a:moveTo>
                    <a:pt x="95592" y="95592"/>
                  </a:moveTo>
                  <a:lnTo>
                    <a:pt x="76479" y="95592"/>
                  </a:lnTo>
                  <a:lnTo>
                    <a:pt x="76479" y="76479"/>
                  </a:lnTo>
                  <a:lnTo>
                    <a:pt x="57365" y="76479"/>
                  </a:lnTo>
                  <a:lnTo>
                    <a:pt x="57365" y="114719"/>
                  </a:lnTo>
                  <a:lnTo>
                    <a:pt x="76479" y="114719"/>
                  </a:lnTo>
                  <a:lnTo>
                    <a:pt x="76479" y="133832"/>
                  </a:lnTo>
                  <a:lnTo>
                    <a:pt x="95592" y="133832"/>
                  </a:lnTo>
                  <a:lnTo>
                    <a:pt x="95592" y="95592"/>
                  </a:lnTo>
                  <a:close/>
                </a:path>
                <a:path w="191769" h="554990">
                  <a:moveTo>
                    <a:pt x="95592" y="0"/>
                  </a:moveTo>
                  <a:lnTo>
                    <a:pt x="76479" y="0"/>
                  </a:lnTo>
                  <a:lnTo>
                    <a:pt x="76479" y="19113"/>
                  </a:lnTo>
                  <a:lnTo>
                    <a:pt x="57365" y="19113"/>
                  </a:lnTo>
                  <a:lnTo>
                    <a:pt x="57365" y="38227"/>
                  </a:lnTo>
                  <a:lnTo>
                    <a:pt x="76479" y="38227"/>
                  </a:lnTo>
                  <a:lnTo>
                    <a:pt x="76479" y="57353"/>
                  </a:lnTo>
                  <a:lnTo>
                    <a:pt x="95592" y="57353"/>
                  </a:lnTo>
                  <a:lnTo>
                    <a:pt x="95592" y="38239"/>
                  </a:lnTo>
                  <a:lnTo>
                    <a:pt x="95592" y="0"/>
                  </a:lnTo>
                  <a:close/>
                </a:path>
                <a:path w="191769" h="554990">
                  <a:moveTo>
                    <a:pt x="133845" y="0"/>
                  </a:moveTo>
                  <a:lnTo>
                    <a:pt x="114719" y="0"/>
                  </a:lnTo>
                  <a:lnTo>
                    <a:pt x="114719" y="19113"/>
                  </a:lnTo>
                  <a:lnTo>
                    <a:pt x="133845" y="19113"/>
                  </a:lnTo>
                  <a:lnTo>
                    <a:pt x="133845" y="0"/>
                  </a:lnTo>
                  <a:close/>
                </a:path>
                <a:path w="191769" h="554990">
                  <a:moveTo>
                    <a:pt x="152958" y="535343"/>
                  </a:moveTo>
                  <a:lnTo>
                    <a:pt x="133845" y="535343"/>
                  </a:lnTo>
                  <a:lnTo>
                    <a:pt x="114719" y="535343"/>
                  </a:lnTo>
                  <a:lnTo>
                    <a:pt x="114719" y="516229"/>
                  </a:lnTo>
                  <a:lnTo>
                    <a:pt x="95605" y="516229"/>
                  </a:lnTo>
                  <a:lnTo>
                    <a:pt x="95605" y="554469"/>
                  </a:lnTo>
                  <a:lnTo>
                    <a:pt x="114719" y="554469"/>
                  </a:lnTo>
                  <a:lnTo>
                    <a:pt x="133845" y="554469"/>
                  </a:lnTo>
                  <a:lnTo>
                    <a:pt x="152958" y="554469"/>
                  </a:lnTo>
                  <a:lnTo>
                    <a:pt x="152958" y="535343"/>
                  </a:lnTo>
                  <a:close/>
                </a:path>
                <a:path w="191769" h="554990">
                  <a:moveTo>
                    <a:pt x="172085" y="325031"/>
                  </a:moveTo>
                  <a:lnTo>
                    <a:pt x="152958" y="325031"/>
                  </a:lnTo>
                  <a:lnTo>
                    <a:pt x="133845" y="325031"/>
                  </a:lnTo>
                  <a:lnTo>
                    <a:pt x="133845" y="344144"/>
                  </a:lnTo>
                  <a:lnTo>
                    <a:pt x="133845" y="363270"/>
                  </a:lnTo>
                  <a:lnTo>
                    <a:pt x="133845" y="477989"/>
                  </a:lnTo>
                  <a:lnTo>
                    <a:pt x="114719" y="477989"/>
                  </a:lnTo>
                  <a:lnTo>
                    <a:pt x="114719" y="363270"/>
                  </a:lnTo>
                  <a:lnTo>
                    <a:pt x="133845" y="363270"/>
                  </a:lnTo>
                  <a:lnTo>
                    <a:pt x="133845" y="344144"/>
                  </a:lnTo>
                  <a:lnTo>
                    <a:pt x="114719" y="344144"/>
                  </a:lnTo>
                  <a:lnTo>
                    <a:pt x="95605" y="344144"/>
                  </a:lnTo>
                  <a:lnTo>
                    <a:pt x="95605" y="497103"/>
                  </a:lnTo>
                  <a:lnTo>
                    <a:pt x="114719" y="497103"/>
                  </a:lnTo>
                  <a:lnTo>
                    <a:pt x="133845" y="497103"/>
                  </a:lnTo>
                  <a:lnTo>
                    <a:pt x="133845" y="516229"/>
                  </a:lnTo>
                  <a:lnTo>
                    <a:pt x="152958" y="516229"/>
                  </a:lnTo>
                  <a:lnTo>
                    <a:pt x="152958" y="497103"/>
                  </a:lnTo>
                  <a:lnTo>
                    <a:pt x="172085" y="497103"/>
                  </a:lnTo>
                  <a:lnTo>
                    <a:pt x="172085" y="477989"/>
                  </a:lnTo>
                  <a:lnTo>
                    <a:pt x="152958" y="477989"/>
                  </a:lnTo>
                  <a:lnTo>
                    <a:pt x="152958" y="458876"/>
                  </a:lnTo>
                  <a:lnTo>
                    <a:pt x="172085" y="458876"/>
                  </a:lnTo>
                  <a:lnTo>
                    <a:pt x="172085" y="420636"/>
                  </a:lnTo>
                  <a:lnTo>
                    <a:pt x="152958" y="420636"/>
                  </a:lnTo>
                  <a:lnTo>
                    <a:pt x="152958" y="344144"/>
                  </a:lnTo>
                  <a:lnTo>
                    <a:pt x="172085" y="344144"/>
                  </a:lnTo>
                  <a:lnTo>
                    <a:pt x="172085" y="325031"/>
                  </a:lnTo>
                  <a:close/>
                </a:path>
                <a:path w="191769" h="554990">
                  <a:moveTo>
                    <a:pt x="191198" y="57353"/>
                  </a:moveTo>
                  <a:lnTo>
                    <a:pt x="172085" y="57353"/>
                  </a:lnTo>
                  <a:lnTo>
                    <a:pt x="152958" y="57353"/>
                  </a:lnTo>
                  <a:lnTo>
                    <a:pt x="152958" y="38239"/>
                  </a:lnTo>
                  <a:lnTo>
                    <a:pt x="133845" y="38239"/>
                  </a:lnTo>
                  <a:lnTo>
                    <a:pt x="114719" y="38239"/>
                  </a:lnTo>
                  <a:lnTo>
                    <a:pt x="95605" y="38239"/>
                  </a:lnTo>
                  <a:lnTo>
                    <a:pt x="95605" y="57353"/>
                  </a:lnTo>
                  <a:lnTo>
                    <a:pt x="114719" y="57353"/>
                  </a:lnTo>
                  <a:lnTo>
                    <a:pt x="114719" y="76479"/>
                  </a:lnTo>
                  <a:lnTo>
                    <a:pt x="95605" y="76479"/>
                  </a:lnTo>
                  <a:lnTo>
                    <a:pt x="95605" y="114719"/>
                  </a:lnTo>
                  <a:lnTo>
                    <a:pt x="114719" y="114719"/>
                  </a:lnTo>
                  <a:lnTo>
                    <a:pt x="114719" y="152958"/>
                  </a:lnTo>
                  <a:lnTo>
                    <a:pt x="95605" y="152958"/>
                  </a:lnTo>
                  <a:lnTo>
                    <a:pt x="95605" y="172072"/>
                  </a:lnTo>
                  <a:lnTo>
                    <a:pt x="114719" y="172072"/>
                  </a:lnTo>
                  <a:lnTo>
                    <a:pt x="114719" y="229438"/>
                  </a:lnTo>
                  <a:lnTo>
                    <a:pt x="95605" y="229438"/>
                  </a:lnTo>
                  <a:lnTo>
                    <a:pt x="95605" y="248551"/>
                  </a:lnTo>
                  <a:lnTo>
                    <a:pt x="114719" y="248551"/>
                  </a:lnTo>
                  <a:lnTo>
                    <a:pt x="133845" y="248551"/>
                  </a:lnTo>
                  <a:lnTo>
                    <a:pt x="133845" y="267677"/>
                  </a:lnTo>
                  <a:lnTo>
                    <a:pt x="114719" y="267677"/>
                  </a:lnTo>
                  <a:lnTo>
                    <a:pt x="114719" y="286791"/>
                  </a:lnTo>
                  <a:lnTo>
                    <a:pt x="95605" y="286791"/>
                  </a:lnTo>
                  <a:lnTo>
                    <a:pt x="95605" y="305904"/>
                  </a:lnTo>
                  <a:lnTo>
                    <a:pt x="114719" y="305904"/>
                  </a:lnTo>
                  <a:lnTo>
                    <a:pt x="133845" y="305917"/>
                  </a:lnTo>
                  <a:lnTo>
                    <a:pt x="152958" y="305917"/>
                  </a:lnTo>
                  <a:lnTo>
                    <a:pt x="152958" y="286791"/>
                  </a:lnTo>
                  <a:lnTo>
                    <a:pt x="172085" y="286791"/>
                  </a:lnTo>
                  <a:lnTo>
                    <a:pt x="172085" y="191198"/>
                  </a:lnTo>
                  <a:lnTo>
                    <a:pt x="152958" y="191198"/>
                  </a:lnTo>
                  <a:lnTo>
                    <a:pt x="152958" y="172072"/>
                  </a:lnTo>
                  <a:lnTo>
                    <a:pt x="133845" y="172072"/>
                  </a:lnTo>
                  <a:lnTo>
                    <a:pt x="133845" y="152946"/>
                  </a:lnTo>
                  <a:lnTo>
                    <a:pt x="152958" y="152946"/>
                  </a:lnTo>
                  <a:lnTo>
                    <a:pt x="152958" y="172072"/>
                  </a:lnTo>
                  <a:lnTo>
                    <a:pt x="172085" y="172072"/>
                  </a:lnTo>
                  <a:lnTo>
                    <a:pt x="172085" y="114719"/>
                  </a:lnTo>
                  <a:lnTo>
                    <a:pt x="152958" y="114719"/>
                  </a:lnTo>
                  <a:lnTo>
                    <a:pt x="152958" y="133832"/>
                  </a:lnTo>
                  <a:lnTo>
                    <a:pt x="133845" y="133832"/>
                  </a:lnTo>
                  <a:lnTo>
                    <a:pt x="133845" y="76479"/>
                  </a:lnTo>
                  <a:lnTo>
                    <a:pt x="152958" y="76479"/>
                  </a:lnTo>
                  <a:lnTo>
                    <a:pt x="152958" y="95592"/>
                  </a:lnTo>
                  <a:lnTo>
                    <a:pt x="172085" y="95592"/>
                  </a:lnTo>
                  <a:lnTo>
                    <a:pt x="191198" y="95592"/>
                  </a:lnTo>
                  <a:lnTo>
                    <a:pt x="191198" y="76479"/>
                  </a:lnTo>
                  <a:lnTo>
                    <a:pt x="191198" y="57353"/>
                  </a:lnTo>
                  <a:close/>
                </a:path>
                <a:path w="191769" h="554990">
                  <a:moveTo>
                    <a:pt x="191198" y="19113"/>
                  </a:moveTo>
                  <a:lnTo>
                    <a:pt x="172085" y="19113"/>
                  </a:lnTo>
                  <a:lnTo>
                    <a:pt x="172085" y="0"/>
                  </a:lnTo>
                  <a:lnTo>
                    <a:pt x="152958" y="0"/>
                  </a:lnTo>
                  <a:lnTo>
                    <a:pt x="152958" y="38239"/>
                  </a:lnTo>
                  <a:lnTo>
                    <a:pt x="172085" y="38239"/>
                  </a:lnTo>
                  <a:lnTo>
                    <a:pt x="191198" y="38227"/>
                  </a:lnTo>
                  <a:lnTo>
                    <a:pt x="191198" y="1911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6726" y="11829866"/>
              <a:ext cx="172085" cy="554990"/>
            </a:xfrm>
            <a:custGeom>
              <a:avLst/>
              <a:gdLst/>
              <a:ahLst/>
              <a:cxnLst/>
              <a:rect l="l" t="t" r="r" b="b"/>
              <a:pathLst>
                <a:path w="172084" h="554990">
                  <a:moveTo>
                    <a:pt x="19113" y="382397"/>
                  </a:moveTo>
                  <a:lnTo>
                    <a:pt x="0" y="382397"/>
                  </a:lnTo>
                  <a:lnTo>
                    <a:pt x="0" y="401510"/>
                  </a:lnTo>
                  <a:lnTo>
                    <a:pt x="19113" y="401510"/>
                  </a:lnTo>
                  <a:lnTo>
                    <a:pt x="19113" y="382397"/>
                  </a:lnTo>
                  <a:close/>
                </a:path>
                <a:path w="172084" h="554990">
                  <a:moveTo>
                    <a:pt x="19113" y="210312"/>
                  </a:moveTo>
                  <a:lnTo>
                    <a:pt x="0" y="210312"/>
                  </a:lnTo>
                  <a:lnTo>
                    <a:pt x="0" y="229438"/>
                  </a:lnTo>
                  <a:lnTo>
                    <a:pt x="19113" y="229438"/>
                  </a:lnTo>
                  <a:lnTo>
                    <a:pt x="19113" y="210312"/>
                  </a:lnTo>
                  <a:close/>
                </a:path>
                <a:path w="172084" h="554990">
                  <a:moveTo>
                    <a:pt x="19113" y="76479"/>
                  </a:moveTo>
                  <a:lnTo>
                    <a:pt x="0" y="76479"/>
                  </a:lnTo>
                  <a:lnTo>
                    <a:pt x="0" y="95592"/>
                  </a:lnTo>
                  <a:lnTo>
                    <a:pt x="19113" y="95592"/>
                  </a:lnTo>
                  <a:lnTo>
                    <a:pt x="19113" y="76479"/>
                  </a:lnTo>
                  <a:close/>
                </a:path>
                <a:path w="172084" h="554990">
                  <a:moveTo>
                    <a:pt x="38227" y="497103"/>
                  </a:moveTo>
                  <a:lnTo>
                    <a:pt x="19113" y="497103"/>
                  </a:lnTo>
                  <a:lnTo>
                    <a:pt x="0" y="497103"/>
                  </a:lnTo>
                  <a:lnTo>
                    <a:pt x="0" y="516229"/>
                  </a:lnTo>
                  <a:lnTo>
                    <a:pt x="19113" y="516229"/>
                  </a:lnTo>
                  <a:lnTo>
                    <a:pt x="19113" y="535343"/>
                  </a:lnTo>
                  <a:lnTo>
                    <a:pt x="38227" y="535343"/>
                  </a:lnTo>
                  <a:lnTo>
                    <a:pt x="38227" y="497103"/>
                  </a:lnTo>
                  <a:close/>
                </a:path>
                <a:path w="172084" h="554990">
                  <a:moveTo>
                    <a:pt x="38227" y="420636"/>
                  </a:moveTo>
                  <a:lnTo>
                    <a:pt x="19113" y="420636"/>
                  </a:lnTo>
                  <a:lnTo>
                    <a:pt x="0" y="420636"/>
                  </a:lnTo>
                  <a:lnTo>
                    <a:pt x="0" y="458876"/>
                  </a:lnTo>
                  <a:lnTo>
                    <a:pt x="19113" y="458876"/>
                  </a:lnTo>
                  <a:lnTo>
                    <a:pt x="38227" y="458876"/>
                  </a:lnTo>
                  <a:lnTo>
                    <a:pt x="38227" y="420636"/>
                  </a:lnTo>
                  <a:close/>
                </a:path>
                <a:path w="172084" h="554990">
                  <a:moveTo>
                    <a:pt x="38227" y="363270"/>
                  </a:moveTo>
                  <a:lnTo>
                    <a:pt x="19113" y="363270"/>
                  </a:lnTo>
                  <a:lnTo>
                    <a:pt x="19113" y="382397"/>
                  </a:lnTo>
                  <a:lnTo>
                    <a:pt x="38227" y="382397"/>
                  </a:lnTo>
                  <a:lnTo>
                    <a:pt x="38227" y="363270"/>
                  </a:lnTo>
                  <a:close/>
                </a:path>
                <a:path w="172084" h="554990">
                  <a:moveTo>
                    <a:pt x="38227" y="325031"/>
                  </a:moveTo>
                  <a:lnTo>
                    <a:pt x="19113" y="325031"/>
                  </a:lnTo>
                  <a:lnTo>
                    <a:pt x="0" y="325031"/>
                  </a:lnTo>
                  <a:lnTo>
                    <a:pt x="0" y="363270"/>
                  </a:lnTo>
                  <a:lnTo>
                    <a:pt x="19113" y="363270"/>
                  </a:lnTo>
                  <a:lnTo>
                    <a:pt x="19113" y="344144"/>
                  </a:lnTo>
                  <a:lnTo>
                    <a:pt x="38227" y="344144"/>
                  </a:lnTo>
                  <a:lnTo>
                    <a:pt x="38227" y="325031"/>
                  </a:lnTo>
                  <a:close/>
                </a:path>
                <a:path w="172084" h="554990">
                  <a:moveTo>
                    <a:pt x="38227" y="267677"/>
                  </a:moveTo>
                  <a:lnTo>
                    <a:pt x="19113" y="267677"/>
                  </a:lnTo>
                  <a:lnTo>
                    <a:pt x="0" y="267677"/>
                  </a:lnTo>
                  <a:lnTo>
                    <a:pt x="0" y="286791"/>
                  </a:lnTo>
                  <a:lnTo>
                    <a:pt x="19113" y="286791"/>
                  </a:lnTo>
                  <a:lnTo>
                    <a:pt x="19113" y="305917"/>
                  </a:lnTo>
                  <a:lnTo>
                    <a:pt x="38227" y="305917"/>
                  </a:lnTo>
                  <a:lnTo>
                    <a:pt x="38227" y="267677"/>
                  </a:lnTo>
                  <a:close/>
                </a:path>
                <a:path w="172084" h="554990">
                  <a:moveTo>
                    <a:pt x="38227" y="172072"/>
                  </a:moveTo>
                  <a:lnTo>
                    <a:pt x="19113" y="172072"/>
                  </a:lnTo>
                  <a:lnTo>
                    <a:pt x="19113" y="152958"/>
                  </a:lnTo>
                  <a:lnTo>
                    <a:pt x="0" y="152958"/>
                  </a:lnTo>
                  <a:lnTo>
                    <a:pt x="0" y="191198"/>
                  </a:lnTo>
                  <a:lnTo>
                    <a:pt x="19113" y="191198"/>
                  </a:lnTo>
                  <a:lnTo>
                    <a:pt x="38227" y="191185"/>
                  </a:lnTo>
                  <a:lnTo>
                    <a:pt x="38227" y="172072"/>
                  </a:lnTo>
                  <a:close/>
                </a:path>
                <a:path w="172084" h="554990">
                  <a:moveTo>
                    <a:pt x="38227" y="114719"/>
                  </a:moveTo>
                  <a:lnTo>
                    <a:pt x="19113" y="114719"/>
                  </a:lnTo>
                  <a:lnTo>
                    <a:pt x="19113" y="133832"/>
                  </a:lnTo>
                  <a:lnTo>
                    <a:pt x="38227" y="133832"/>
                  </a:lnTo>
                  <a:lnTo>
                    <a:pt x="38227" y="114719"/>
                  </a:lnTo>
                  <a:close/>
                </a:path>
                <a:path w="172084" h="554990">
                  <a:moveTo>
                    <a:pt x="38227" y="38239"/>
                  </a:moveTo>
                  <a:lnTo>
                    <a:pt x="19113" y="38239"/>
                  </a:lnTo>
                  <a:lnTo>
                    <a:pt x="19113" y="57353"/>
                  </a:lnTo>
                  <a:lnTo>
                    <a:pt x="38227" y="57353"/>
                  </a:lnTo>
                  <a:lnTo>
                    <a:pt x="38227" y="38239"/>
                  </a:lnTo>
                  <a:close/>
                </a:path>
                <a:path w="172084" h="554990">
                  <a:moveTo>
                    <a:pt x="38227" y="0"/>
                  </a:moveTo>
                  <a:lnTo>
                    <a:pt x="19113" y="0"/>
                  </a:lnTo>
                  <a:lnTo>
                    <a:pt x="19113" y="19113"/>
                  </a:lnTo>
                  <a:lnTo>
                    <a:pt x="38227" y="19113"/>
                  </a:lnTo>
                  <a:lnTo>
                    <a:pt x="38227" y="0"/>
                  </a:lnTo>
                  <a:close/>
                </a:path>
                <a:path w="172084" h="554990">
                  <a:moveTo>
                    <a:pt x="57353" y="76479"/>
                  </a:moveTo>
                  <a:lnTo>
                    <a:pt x="38239" y="76479"/>
                  </a:lnTo>
                  <a:lnTo>
                    <a:pt x="38239" y="95592"/>
                  </a:lnTo>
                  <a:lnTo>
                    <a:pt x="57353" y="95592"/>
                  </a:lnTo>
                  <a:lnTo>
                    <a:pt x="57353" y="76479"/>
                  </a:lnTo>
                  <a:close/>
                </a:path>
                <a:path w="172084" h="554990">
                  <a:moveTo>
                    <a:pt x="76466" y="535343"/>
                  </a:moveTo>
                  <a:lnTo>
                    <a:pt x="57353" y="535343"/>
                  </a:lnTo>
                  <a:lnTo>
                    <a:pt x="38239" y="535343"/>
                  </a:lnTo>
                  <a:lnTo>
                    <a:pt x="38239" y="554469"/>
                  </a:lnTo>
                  <a:lnTo>
                    <a:pt x="57353" y="554469"/>
                  </a:lnTo>
                  <a:lnTo>
                    <a:pt x="76466" y="554469"/>
                  </a:lnTo>
                  <a:lnTo>
                    <a:pt x="76466" y="535343"/>
                  </a:lnTo>
                  <a:close/>
                </a:path>
                <a:path w="172084" h="554990">
                  <a:moveTo>
                    <a:pt x="76466" y="497103"/>
                  </a:moveTo>
                  <a:lnTo>
                    <a:pt x="57353" y="497103"/>
                  </a:lnTo>
                  <a:lnTo>
                    <a:pt x="57353" y="516229"/>
                  </a:lnTo>
                  <a:lnTo>
                    <a:pt x="76466" y="516229"/>
                  </a:lnTo>
                  <a:lnTo>
                    <a:pt x="76466" y="497103"/>
                  </a:lnTo>
                  <a:close/>
                </a:path>
                <a:path w="172084" h="554990">
                  <a:moveTo>
                    <a:pt x="76466" y="305917"/>
                  </a:moveTo>
                  <a:lnTo>
                    <a:pt x="57353" y="305917"/>
                  </a:lnTo>
                  <a:lnTo>
                    <a:pt x="57353" y="267677"/>
                  </a:lnTo>
                  <a:lnTo>
                    <a:pt x="38239" y="267677"/>
                  </a:lnTo>
                  <a:lnTo>
                    <a:pt x="38239" y="477989"/>
                  </a:lnTo>
                  <a:lnTo>
                    <a:pt x="57353" y="477989"/>
                  </a:lnTo>
                  <a:lnTo>
                    <a:pt x="76466" y="477989"/>
                  </a:lnTo>
                  <a:lnTo>
                    <a:pt x="76466" y="382397"/>
                  </a:lnTo>
                  <a:lnTo>
                    <a:pt x="57353" y="382397"/>
                  </a:lnTo>
                  <a:lnTo>
                    <a:pt x="57353" y="363270"/>
                  </a:lnTo>
                  <a:lnTo>
                    <a:pt x="76466" y="363270"/>
                  </a:lnTo>
                  <a:lnTo>
                    <a:pt x="76466" y="305917"/>
                  </a:lnTo>
                  <a:close/>
                </a:path>
                <a:path w="172084" h="554990">
                  <a:moveTo>
                    <a:pt x="76466" y="210312"/>
                  </a:moveTo>
                  <a:lnTo>
                    <a:pt x="57353" y="210312"/>
                  </a:lnTo>
                  <a:lnTo>
                    <a:pt x="38239" y="210312"/>
                  </a:lnTo>
                  <a:lnTo>
                    <a:pt x="38239" y="229438"/>
                  </a:lnTo>
                  <a:lnTo>
                    <a:pt x="57353" y="229438"/>
                  </a:lnTo>
                  <a:lnTo>
                    <a:pt x="57353" y="248551"/>
                  </a:lnTo>
                  <a:lnTo>
                    <a:pt x="76466" y="248551"/>
                  </a:lnTo>
                  <a:lnTo>
                    <a:pt x="76466" y="210312"/>
                  </a:lnTo>
                  <a:close/>
                </a:path>
                <a:path w="172084" h="554990">
                  <a:moveTo>
                    <a:pt x="76466" y="114719"/>
                  </a:moveTo>
                  <a:lnTo>
                    <a:pt x="57353" y="114719"/>
                  </a:lnTo>
                  <a:lnTo>
                    <a:pt x="57353" y="152958"/>
                  </a:lnTo>
                  <a:lnTo>
                    <a:pt x="38239" y="152958"/>
                  </a:lnTo>
                  <a:lnTo>
                    <a:pt x="38239" y="191198"/>
                  </a:lnTo>
                  <a:lnTo>
                    <a:pt x="57353" y="191198"/>
                  </a:lnTo>
                  <a:lnTo>
                    <a:pt x="57353" y="172072"/>
                  </a:lnTo>
                  <a:lnTo>
                    <a:pt x="76466" y="172072"/>
                  </a:lnTo>
                  <a:lnTo>
                    <a:pt x="76466" y="114719"/>
                  </a:lnTo>
                  <a:close/>
                </a:path>
                <a:path w="172084" h="554990">
                  <a:moveTo>
                    <a:pt x="76466" y="0"/>
                  </a:moveTo>
                  <a:lnTo>
                    <a:pt x="57353" y="0"/>
                  </a:lnTo>
                  <a:lnTo>
                    <a:pt x="57353" y="19113"/>
                  </a:lnTo>
                  <a:lnTo>
                    <a:pt x="38239" y="19113"/>
                  </a:lnTo>
                  <a:lnTo>
                    <a:pt x="38239" y="38227"/>
                  </a:lnTo>
                  <a:lnTo>
                    <a:pt x="57353" y="38227"/>
                  </a:lnTo>
                  <a:lnTo>
                    <a:pt x="38239" y="38239"/>
                  </a:lnTo>
                  <a:lnTo>
                    <a:pt x="38239" y="57353"/>
                  </a:lnTo>
                  <a:lnTo>
                    <a:pt x="57353" y="57353"/>
                  </a:lnTo>
                  <a:lnTo>
                    <a:pt x="57353" y="76479"/>
                  </a:lnTo>
                  <a:lnTo>
                    <a:pt x="76466" y="76479"/>
                  </a:lnTo>
                  <a:lnTo>
                    <a:pt x="76466" y="38239"/>
                  </a:lnTo>
                  <a:lnTo>
                    <a:pt x="76466" y="0"/>
                  </a:lnTo>
                  <a:close/>
                </a:path>
                <a:path w="172084" h="554990">
                  <a:moveTo>
                    <a:pt x="95592" y="152958"/>
                  </a:moveTo>
                  <a:lnTo>
                    <a:pt x="76479" y="152958"/>
                  </a:lnTo>
                  <a:lnTo>
                    <a:pt x="76479" y="172072"/>
                  </a:lnTo>
                  <a:lnTo>
                    <a:pt x="95592" y="172072"/>
                  </a:lnTo>
                  <a:lnTo>
                    <a:pt x="95592" y="152958"/>
                  </a:lnTo>
                  <a:close/>
                </a:path>
                <a:path w="172084" h="554990">
                  <a:moveTo>
                    <a:pt x="114719" y="420636"/>
                  </a:moveTo>
                  <a:lnTo>
                    <a:pt x="95592" y="420636"/>
                  </a:lnTo>
                  <a:lnTo>
                    <a:pt x="95592" y="439750"/>
                  </a:lnTo>
                  <a:lnTo>
                    <a:pt x="114719" y="439750"/>
                  </a:lnTo>
                  <a:lnTo>
                    <a:pt x="114719" y="420636"/>
                  </a:lnTo>
                  <a:close/>
                </a:path>
                <a:path w="172084" h="554990">
                  <a:moveTo>
                    <a:pt x="152958" y="535343"/>
                  </a:moveTo>
                  <a:lnTo>
                    <a:pt x="133832" y="535343"/>
                  </a:lnTo>
                  <a:lnTo>
                    <a:pt x="133832" y="554469"/>
                  </a:lnTo>
                  <a:lnTo>
                    <a:pt x="152958" y="554469"/>
                  </a:lnTo>
                  <a:lnTo>
                    <a:pt x="152958" y="535343"/>
                  </a:lnTo>
                  <a:close/>
                </a:path>
                <a:path w="172084" h="554990">
                  <a:moveTo>
                    <a:pt x="152958" y="497103"/>
                  </a:moveTo>
                  <a:lnTo>
                    <a:pt x="133832" y="497103"/>
                  </a:lnTo>
                  <a:lnTo>
                    <a:pt x="114719" y="497103"/>
                  </a:lnTo>
                  <a:lnTo>
                    <a:pt x="114719" y="516229"/>
                  </a:lnTo>
                  <a:lnTo>
                    <a:pt x="133832" y="516229"/>
                  </a:lnTo>
                  <a:lnTo>
                    <a:pt x="152958" y="516229"/>
                  </a:lnTo>
                  <a:lnTo>
                    <a:pt x="152958" y="497103"/>
                  </a:lnTo>
                  <a:close/>
                </a:path>
                <a:path w="172084" h="554990">
                  <a:moveTo>
                    <a:pt x="152958" y="325031"/>
                  </a:moveTo>
                  <a:lnTo>
                    <a:pt x="133832" y="325031"/>
                  </a:lnTo>
                  <a:lnTo>
                    <a:pt x="133832" y="344144"/>
                  </a:lnTo>
                  <a:lnTo>
                    <a:pt x="152958" y="344144"/>
                  </a:lnTo>
                  <a:lnTo>
                    <a:pt x="152958" y="325031"/>
                  </a:lnTo>
                  <a:close/>
                </a:path>
                <a:path w="172084" h="554990">
                  <a:moveTo>
                    <a:pt x="172072" y="344144"/>
                  </a:moveTo>
                  <a:lnTo>
                    <a:pt x="152958" y="344144"/>
                  </a:lnTo>
                  <a:lnTo>
                    <a:pt x="152958" y="382397"/>
                  </a:lnTo>
                  <a:lnTo>
                    <a:pt x="133832" y="382397"/>
                  </a:lnTo>
                  <a:lnTo>
                    <a:pt x="133832" y="363270"/>
                  </a:lnTo>
                  <a:lnTo>
                    <a:pt x="114719" y="363270"/>
                  </a:lnTo>
                  <a:lnTo>
                    <a:pt x="114719" y="344144"/>
                  </a:lnTo>
                  <a:lnTo>
                    <a:pt x="95592" y="344144"/>
                  </a:lnTo>
                  <a:lnTo>
                    <a:pt x="95592" y="325031"/>
                  </a:lnTo>
                  <a:lnTo>
                    <a:pt x="76479" y="325031"/>
                  </a:lnTo>
                  <a:lnTo>
                    <a:pt x="76479" y="363270"/>
                  </a:lnTo>
                  <a:lnTo>
                    <a:pt x="95592" y="363270"/>
                  </a:lnTo>
                  <a:lnTo>
                    <a:pt x="95592" y="382397"/>
                  </a:lnTo>
                  <a:lnTo>
                    <a:pt x="76479" y="382397"/>
                  </a:lnTo>
                  <a:lnTo>
                    <a:pt x="76479" y="401510"/>
                  </a:lnTo>
                  <a:lnTo>
                    <a:pt x="95592" y="401510"/>
                  </a:lnTo>
                  <a:lnTo>
                    <a:pt x="114719" y="401510"/>
                  </a:lnTo>
                  <a:lnTo>
                    <a:pt x="133832" y="401510"/>
                  </a:lnTo>
                  <a:lnTo>
                    <a:pt x="133832" y="458876"/>
                  </a:lnTo>
                  <a:lnTo>
                    <a:pt x="114719" y="458876"/>
                  </a:lnTo>
                  <a:lnTo>
                    <a:pt x="95592" y="458876"/>
                  </a:lnTo>
                  <a:lnTo>
                    <a:pt x="76479" y="458876"/>
                  </a:lnTo>
                  <a:lnTo>
                    <a:pt x="76479" y="535343"/>
                  </a:lnTo>
                  <a:lnTo>
                    <a:pt x="95592" y="535343"/>
                  </a:lnTo>
                  <a:lnTo>
                    <a:pt x="95592" y="477989"/>
                  </a:lnTo>
                  <a:lnTo>
                    <a:pt x="114719" y="477989"/>
                  </a:lnTo>
                  <a:lnTo>
                    <a:pt x="133832" y="477989"/>
                  </a:lnTo>
                  <a:lnTo>
                    <a:pt x="152958" y="477989"/>
                  </a:lnTo>
                  <a:lnTo>
                    <a:pt x="172072" y="477989"/>
                  </a:lnTo>
                  <a:lnTo>
                    <a:pt x="172072" y="458876"/>
                  </a:lnTo>
                  <a:lnTo>
                    <a:pt x="152958" y="458876"/>
                  </a:lnTo>
                  <a:lnTo>
                    <a:pt x="152958" y="439750"/>
                  </a:lnTo>
                  <a:lnTo>
                    <a:pt x="172072" y="439750"/>
                  </a:lnTo>
                  <a:lnTo>
                    <a:pt x="172072" y="344144"/>
                  </a:lnTo>
                  <a:close/>
                </a:path>
                <a:path w="172084" h="554990">
                  <a:moveTo>
                    <a:pt x="172072" y="305917"/>
                  </a:moveTo>
                  <a:lnTo>
                    <a:pt x="152958" y="305917"/>
                  </a:lnTo>
                  <a:lnTo>
                    <a:pt x="152958" y="325031"/>
                  </a:lnTo>
                  <a:lnTo>
                    <a:pt x="172072" y="325031"/>
                  </a:lnTo>
                  <a:lnTo>
                    <a:pt x="172072" y="305917"/>
                  </a:lnTo>
                  <a:close/>
                </a:path>
                <a:path w="172084" h="554990">
                  <a:moveTo>
                    <a:pt x="172072" y="248551"/>
                  </a:moveTo>
                  <a:lnTo>
                    <a:pt x="152958" y="248551"/>
                  </a:lnTo>
                  <a:lnTo>
                    <a:pt x="133832" y="248551"/>
                  </a:lnTo>
                  <a:lnTo>
                    <a:pt x="133832" y="267677"/>
                  </a:lnTo>
                  <a:lnTo>
                    <a:pt x="133832" y="286791"/>
                  </a:lnTo>
                  <a:lnTo>
                    <a:pt x="114719" y="286791"/>
                  </a:lnTo>
                  <a:lnTo>
                    <a:pt x="114719" y="267677"/>
                  </a:lnTo>
                  <a:lnTo>
                    <a:pt x="133832" y="267677"/>
                  </a:lnTo>
                  <a:lnTo>
                    <a:pt x="133832" y="248551"/>
                  </a:lnTo>
                  <a:lnTo>
                    <a:pt x="133832" y="229438"/>
                  </a:lnTo>
                  <a:lnTo>
                    <a:pt x="114719" y="229438"/>
                  </a:lnTo>
                  <a:lnTo>
                    <a:pt x="95592" y="229438"/>
                  </a:lnTo>
                  <a:lnTo>
                    <a:pt x="95592" y="267677"/>
                  </a:lnTo>
                  <a:lnTo>
                    <a:pt x="76479" y="267677"/>
                  </a:lnTo>
                  <a:lnTo>
                    <a:pt x="76479" y="305917"/>
                  </a:lnTo>
                  <a:lnTo>
                    <a:pt x="95592" y="305917"/>
                  </a:lnTo>
                  <a:lnTo>
                    <a:pt x="114719" y="305904"/>
                  </a:lnTo>
                  <a:lnTo>
                    <a:pt x="133832" y="305904"/>
                  </a:lnTo>
                  <a:lnTo>
                    <a:pt x="152958" y="305917"/>
                  </a:lnTo>
                  <a:lnTo>
                    <a:pt x="152958" y="267677"/>
                  </a:lnTo>
                  <a:lnTo>
                    <a:pt x="172072" y="267677"/>
                  </a:lnTo>
                  <a:lnTo>
                    <a:pt x="172072" y="248551"/>
                  </a:lnTo>
                  <a:close/>
                </a:path>
                <a:path w="172084" h="554990">
                  <a:moveTo>
                    <a:pt x="172072" y="210312"/>
                  </a:moveTo>
                  <a:lnTo>
                    <a:pt x="152958" y="210312"/>
                  </a:lnTo>
                  <a:lnTo>
                    <a:pt x="152958" y="152958"/>
                  </a:lnTo>
                  <a:lnTo>
                    <a:pt x="133832" y="152958"/>
                  </a:lnTo>
                  <a:lnTo>
                    <a:pt x="133832" y="172072"/>
                  </a:lnTo>
                  <a:lnTo>
                    <a:pt x="114719" y="172072"/>
                  </a:lnTo>
                  <a:lnTo>
                    <a:pt x="114719" y="191185"/>
                  </a:lnTo>
                  <a:lnTo>
                    <a:pt x="133832" y="191185"/>
                  </a:lnTo>
                  <a:lnTo>
                    <a:pt x="133832" y="229438"/>
                  </a:lnTo>
                  <a:lnTo>
                    <a:pt x="152958" y="229438"/>
                  </a:lnTo>
                  <a:lnTo>
                    <a:pt x="172072" y="229438"/>
                  </a:lnTo>
                  <a:lnTo>
                    <a:pt x="172072" y="210312"/>
                  </a:lnTo>
                  <a:close/>
                </a:path>
                <a:path w="172084" h="554990">
                  <a:moveTo>
                    <a:pt x="172072" y="38239"/>
                  </a:moveTo>
                  <a:lnTo>
                    <a:pt x="152958" y="38239"/>
                  </a:lnTo>
                  <a:lnTo>
                    <a:pt x="133832" y="38239"/>
                  </a:lnTo>
                  <a:lnTo>
                    <a:pt x="133832" y="76479"/>
                  </a:lnTo>
                  <a:lnTo>
                    <a:pt x="133832" y="95592"/>
                  </a:lnTo>
                  <a:lnTo>
                    <a:pt x="152958" y="95592"/>
                  </a:lnTo>
                  <a:lnTo>
                    <a:pt x="172072" y="95592"/>
                  </a:lnTo>
                  <a:lnTo>
                    <a:pt x="172072" y="76479"/>
                  </a:lnTo>
                  <a:lnTo>
                    <a:pt x="172072" y="38239"/>
                  </a:lnTo>
                  <a:close/>
                </a:path>
                <a:path w="172084" h="554990">
                  <a:moveTo>
                    <a:pt x="172072" y="0"/>
                  </a:moveTo>
                  <a:lnTo>
                    <a:pt x="152958" y="0"/>
                  </a:lnTo>
                  <a:lnTo>
                    <a:pt x="133832" y="0"/>
                  </a:lnTo>
                  <a:lnTo>
                    <a:pt x="114719" y="0"/>
                  </a:lnTo>
                  <a:lnTo>
                    <a:pt x="95592" y="0"/>
                  </a:lnTo>
                  <a:lnTo>
                    <a:pt x="95592" y="38239"/>
                  </a:lnTo>
                  <a:lnTo>
                    <a:pt x="95592" y="76479"/>
                  </a:lnTo>
                  <a:lnTo>
                    <a:pt x="95592" y="133832"/>
                  </a:lnTo>
                  <a:lnTo>
                    <a:pt x="114719" y="133832"/>
                  </a:lnTo>
                  <a:lnTo>
                    <a:pt x="133832" y="133832"/>
                  </a:lnTo>
                  <a:lnTo>
                    <a:pt x="152958" y="133832"/>
                  </a:lnTo>
                  <a:lnTo>
                    <a:pt x="172072" y="133832"/>
                  </a:lnTo>
                  <a:lnTo>
                    <a:pt x="172072" y="114719"/>
                  </a:lnTo>
                  <a:lnTo>
                    <a:pt x="152958" y="114719"/>
                  </a:lnTo>
                  <a:lnTo>
                    <a:pt x="133832" y="114719"/>
                  </a:lnTo>
                  <a:lnTo>
                    <a:pt x="114719" y="114719"/>
                  </a:lnTo>
                  <a:lnTo>
                    <a:pt x="114719" y="76479"/>
                  </a:lnTo>
                  <a:lnTo>
                    <a:pt x="114719" y="38239"/>
                  </a:lnTo>
                  <a:lnTo>
                    <a:pt x="114719" y="19113"/>
                  </a:lnTo>
                  <a:lnTo>
                    <a:pt x="133832" y="19113"/>
                  </a:lnTo>
                  <a:lnTo>
                    <a:pt x="152958" y="19113"/>
                  </a:lnTo>
                  <a:lnTo>
                    <a:pt x="172072" y="19113"/>
                  </a:lnTo>
                  <a:lnTo>
                    <a:pt x="1720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9685" y="11829866"/>
              <a:ext cx="76835" cy="535940"/>
            </a:xfrm>
            <a:custGeom>
              <a:avLst/>
              <a:gdLst/>
              <a:ahLst/>
              <a:cxnLst/>
              <a:rect l="l" t="t" r="r" b="b"/>
              <a:pathLst>
                <a:path w="76834" h="535940">
                  <a:moveTo>
                    <a:pt x="19113" y="458876"/>
                  </a:moveTo>
                  <a:lnTo>
                    <a:pt x="0" y="458876"/>
                  </a:lnTo>
                  <a:lnTo>
                    <a:pt x="0" y="477989"/>
                  </a:lnTo>
                  <a:lnTo>
                    <a:pt x="19113" y="477989"/>
                  </a:lnTo>
                  <a:lnTo>
                    <a:pt x="19113" y="458876"/>
                  </a:lnTo>
                  <a:close/>
                </a:path>
                <a:path w="76834" h="535940">
                  <a:moveTo>
                    <a:pt x="38227" y="497103"/>
                  </a:moveTo>
                  <a:lnTo>
                    <a:pt x="19113" y="497103"/>
                  </a:lnTo>
                  <a:lnTo>
                    <a:pt x="19113" y="516229"/>
                  </a:lnTo>
                  <a:lnTo>
                    <a:pt x="0" y="516229"/>
                  </a:lnTo>
                  <a:lnTo>
                    <a:pt x="0" y="535343"/>
                  </a:lnTo>
                  <a:lnTo>
                    <a:pt x="19113" y="535343"/>
                  </a:lnTo>
                  <a:lnTo>
                    <a:pt x="38227" y="535343"/>
                  </a:lnTo>
                  <a:lnTo>
                    <a:pt x="38227" y="497103"/>
                  </a:lnTo>
                  <a:close/>
                </a:path>
                <a:path w="76834" h="535940">
                  <a:moveTo>
                    <a:pt x="38227" y="363270"/>
                  </a:moveTo>
                  <a:lnTo>
                    <a:pt x="19113" y="363270"/>
                  </a:lnTo>
                  <a:lnTo>
                    <a:pt x="19113" y="401510"/>
                  </a:lnTo>
                  <a:lnTo>
                    <a:pt x="38227" y="401510"/>
                  </a:lnTo>
                  <a:lnTo>
                    <a:pt x="38227" y="363270"/>
                  </a:lnTo>
                  <a:close/>
                </a:path>
                <a:path w="76834" h="535940">
                  <a:moveTo>
                    <a:pt x="38227" y="325031"/>
                  </a:moveTo>
                  <a:lnTo>
                    <a:pt x="19113" y="325031"/>
                  </a:lnTo>
                  <a:lnTo>
                    <a:pt x="19113" y="344144"/>
                  </a:lnTo>
                  <a:lnTo>
                    <a:pt x="38227" y="344144"/>
                  </a:lnTo>
                  <a:lnTo>
                    <a:pt x="38227" y="325031"/>
                  </a:lnTo>
                  <a:close/>
                </a:path>
                <a:path w="76834" h="535940">
                  <a:moveTo>
                    <a:pt x="38227" y="248551"/>
                  </a:moveTo>
                  <a:lnTo>
                    <a:pt x="19113" y="248551"/>
                  </a:lnTo>
                  <a:lnTo>
                    <a:pt x="19113" y="305917"/>
                  </a:lnTo>
                  <a:lnTo>
                    <a:pt x="38227" y="305917"/>
                  </a:lnTo>
                  <a:lnTo>
                    <a:pt x="38227" y="248551"/>
                  </a:lnTo>
                  <a:close/>
                </a:path>
                <a:path w="76834" h="535940">
                  <a:moveTo>
                    <a:pt x="38227" y="152958"/>
                  </a:moveTo>
                  <a:lnTo>
                    <a:pt x="19113" y="152958"/>
                  </a:lnTo>
                  <a:lnTo>
                    <a:pt x="19113" y="210312"/>
                  </a:lnTo>
                  <a:lnTo>
                    <a:pt x="38227" y="210312"/>
                  </a:lnTo>
                  <a:lnTo>
                    <a:pt x="38227" y="152958"/>
                  </a:lnTo>
                  <a:close/>
                </a:path>
                <a:path w="76834" h="535940">
                  <a:moveTo>
                    <a:pt x="38227" y="114719"/>
                  </a:moveTo>
                  <a:lnTo>
                    <a:pt x="19113" y="114719"/>
                  </a:lnTo>
                  <a:lnTo>
                    <a:pt x="19113" y="133832"/>
                  </a:lnTo>
                  <a:lnTo>
                    <a:pt x="38227" y="133832"/>
                  </a:lnTo>
                  <a:lnTo>
                    <a:pt x="38227" y="114719"/>
                  </a:lnTo>
                  <a:close/>
                </a:path>
                <a:path w="76834" h="535940">
                  <a:moveTo>
                    <a:pt x="38227" y="38239"/>
                  </a:moveTo>
                  <a:lnTo>
                    <a:pt x="19113" y="38239"/>
                  </a:lnTo>
                  <a:lnTo>
                    <a:pt x="19113" y="76479"/>
                  </a:lnTo>
                  <a:lnTo>
                    <a:pt x="19113" y="95592"/>
                  </a:lnTo>
                  <a:lnTo>
                    <a:pt x="38227" y="95592"/>
                  </a:lnTo>
                  <a:lnTo>
                    <a:pt x="38227" y="76479"/>
                  </a:lnTo>
                  <a:lnTo>
                    <a:pt x="38227" y="38239"/>
                  </a:lnTo>
                  <a:close/>
                </a:path>
                <a:path w="76834" h="535940">
                  <a:moveTo>
                    <a:pt x="38227" y="0"/>
                  </a:moveTo>
                  <a:lnTo>
                    <a:pt x="19113" y="0"/>
                  </a:lnTo>
                  <a:lnTo>
                    <a:pt x="19113" y="19113"/>
                  </a:lnTo>
                  <a:lnTo>
                    <a:pt x="38227" y="19113"/>
                  </a:lnTo>
                  <a:lnTo>
                    <a:pt x="38227" y="0"/>
                  </a:lnTo>
                  <a:close/>
                </a:path>
                <a:path w="76834" h="535940">
                  <a:moveTo>
                    <a:pt x="57353" y="382397"/>
                  </a:moveTo>
                  <a:lnTo>
                    <a:pt x="38239" y="382397"/>
                  </a:lnTo>
                  <a:lnTo>
                    <a:pt x="38239" y="401510"/>
                  </a:lnTo>
                  <a:lnTo>
                    <a:pt x="57353" y="401510"/>
                  </a:lnTo>
                  <a:lnTo>
                    <a:pt x="57353" y="382397"/>
                  </a:lnTo>
                  <a:close/>
                </a:path>
                <a:path w="76834" h="535940">
                  <a:moveTo>
                    <a:pt x="57353" y="325031"/>
                  </a:moveTo>
                  <a:lnTo>
                    <a:pt x="38239" y="325031"/>
                  </a:lnTo>
                  <a:lnTo>
                    <a:pt x="38239" y="344144"/>
                  </a:lnTo>
                  <a:lnTo>
                    <a:pt x="57353" y="344144"/>
                  </a:lnTo>
                  <a:lnTo>
                    <a:pt x="57353" y="325031"/>
                  </a:lnTo>
                  <a:close/>
                </a:path>
                <a:path w="76834" h="535940">
                  <a:moveTo>
                    <a:pt x="76466" y="439750"/>
                  </a:moveTo>
                  <a:lnTo>
                    <a:pt x="57353" y="439750"/>
                  </a:lnTo>
                  <a:lnTo>
                    <a:pt x="38239" y="439750"/>
                  </a:lnTo>
                  <a:lnTo>
                    <a:pt x="38239" y="458863"/>
                  </a:lnTo>
                  <a:lnTo>
                    <a:pt x="57353" y="458863"/>
                  </a:lnTo>
                  <a:lnTo>
                    <a:pt x="57353" y="497103"/>
                  </a:lnTo>
                  <a:lnTo>
                    <a:pt x="38239" y="497103"/>
                  </a:lnTo>
                  <a:lnTo>
                    <a:pt x="38239" y="516229"/>
                  </a:lnTo>
                  <a:lnTo>
                    <a:pt x="57353" y="516229"/>
                  </a:lnTo>
                  <a:lnTo>
                    <a:pt x="57353" y="535343"/>
                  </a:lnTo>
                  <a:lnTo>
                    <a:pt x="76466" y="535343"/>
                  </a:lnTo>
                  <a:lnTo>
                    <a:pt x="76466" y="439750"/>
                  </a:lnTo>
                  <a:close/>
                </a:path>
                <a:path w="76834" h="535940">
                  <a:moveTo>
                    <a:pt x="76466" y="344144"/>
                  </a:moveTo>
                  <a:lnTo>
                    <a:pt x="57353" y="344144"/>
                  </a:lnTo>
                  <a:lnTo>
                    <a:pt x="57353" y="363270"/>
                  </a:lnTo>
                  <a:lnTo>
                    <a:pt x="76466" y="363270"/>
                  </a:lnTo>
                  <a:lnTo>
                    <a:pt x="76466" y="344144"/>
                  </a:lnTo>
                  <a:close/>
                </a:path>
                <a:path w="76834" h="535940">
                  <a:moveTo>
                    <a:pt x="76466" y="210312"/>
                  </a:moveTo>
                  <a:lnTo>
                    <a:pt x="57353" y="210312"/>
                  </a:lnTo>
                  <a:lnTo>
                    <a:pt x="57353" y="248551"/>
                  </a:lnTo>
                  <a:lnTo>
                    <a:pt x="38239" y="248551"/>
                  </a:lnTo>
                  <a:lnTo>
                    <a:pt x="38239" y="267677"/>
                  </a:lnTo>
                  <a:lnTo>
                    <a:pt x="57353" y="267677"/>
                  </a:lnTo>
                  <a:lnTo>
                    <a:pt x="57353" y="305917"/>
                  </a:lnTo>
                  <a:lnTo>
                    <a:pt x="76466" y="305917"/>
                  </a:lnTo>
                  <a:lnTo>
                    <a:pt x="76466" y="210312"/>
                  </a:lnTo>
                  <a:close/>
                </a:path>
                <a:path w="76834" h="535940">
                  <a:moveTo>
                    <a:pt x="76466" y="152958"/>
                  </a:moveTo>
                  <a:lnTo>
                    <a:pt x="57353" y="152958"/>
                  </a:lnTo>
                  <a:lnTo>
                    <a:pt x="38239" y="152958"/>
                  </a:lnTo>
                  <a:lnTo>
                    <a:pt x="38239" y="191198"/>
                  </a:lnTo>
                  <a:lnTo>
                    <a:pt x="57353" y="191198"/>
                  </a:lnTo>
                  <a:lnTo>
                    <a:pt x="57353" y="172072"/>
                  </a:lnTo>
                  <a:lnTo>
                    <a:pt x="76466" y="172072"/>
                  </a:lnTo>
                  <a:lnTo>
                    <a:pt x="76466" y="152958"/>
                  </a:lnTo>
                  <a:close/>
                </a:path>
                <a:path w="76834" h="535940">
                  <a:moveTo>
                    <a:pt x="76466" y="0"/>
                  </a:moveTo>
                  <a:lnTo>
                    <a:pt x="57353" y="0"/>
                  </a:lnTo>
                  <a:lnTo>
                    <a:pt x="38239" y="0"/>
                  </a:lnTo>
                  <a:lnTo>
                    <a:pt x="38239" y="19113"/>
                  </a:lnTo>
                  <a:lnTo>
                    <a:pt x="57353" y="19113"/>
                  </a:lnTo>
                  <a:lnTo>
                    <a:pt x="57353" y="38239"/>
                  </a:lnTo>
                  <a:lnTo>
                    <a:pt x="57353" y="76479"/>
                  </a:lnTo>
                  <a:lnTo>
                    <a:pt x="57353" y="114719"/>
                  </a:lnTo>
                  <a:lnTo>
                    <a:pt x="38239" y="114719"/>
                  </a:lnTo>
                  <a:lnTo>
                    <a:pt x="38239" y="133832"/>
                  </a:lnTo>
                  <a:lnTo>
                    <a:pt x="57353" y="133832"/>
                  </a:lnTo>
                  <a:lnTo>
                    <a:pt x="76466" y="133832"/>
                  </a:lnTo>
                  <a:lnTo>
                    <a:pt x="76466" y="76479"/>
                  </a:lnTo>
                  <a:lnTo>
                    <a:pt x="76466" y="38239"/>
                  </a:lnTo>
                  <a:lnTo>
                    <a:pt x="764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17232" y="26113667"/>
            <a:ext cx="1352231" cy="488174"/>
          </a:xfrm>
          <a:prstGeom prst="rect">
            <a:avLst/>
          </a:prstGeom>
        </p:spPr>
        <p:txBody>
          <a:bodyPr vert="horz" wrap="square" lIns="0" tIns="112359" rIns="0" bIns="0" rtlCol="0">
            <a:spAutoFit/>
          </a:bodyPr>
          <a:lstStyle/>
          <a:p>
            <a:pPr marL="26130">
              <a:spcBef>
                <a:spcPts val="885"/>
              </a:spcBef>
            </a:pPr>
            <a:r>
              <a:rPr sz="926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926" b="1" spc="15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26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926" b="1" spc="16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26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926" b="1" spc="16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26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926" b="1" spc="15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26" b="1" spc="-41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926" dirty="0">
              <a:latin typeface="Inter SemiBold"/>
              <a:cs typeface="Inter SemiBold"/>
            </a:endParaRPr>
          </a:p>
          <a:p>
            <a:pPr marL="26130">
              <a:spcBef>
                <a:spcPts val="700"/>
              </a:spcBef>
            </a:pPr>
            <a:r>
              <a:rPr sz="926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926" spc="15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26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926" spc="16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26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926" spc="15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26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926" dirty="0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08116" y="7997874"/>
            <a:ext cx="2802450" cy="901818"/>
          </a:xfrm>
          <a:prstGeom prst="rect">
            <a:avLst/>
          </a:prstGeom>
        </p:spPr>
        <p:txBody>
          <a:bodyPr vert="horz" wrap="square" lIns="0" tIns="26130" rIns="0" bIns="0" rtlCol="0">
            <a:spAutoFit/>
          </a:bodyPr>
          <a:lstStyle/>
          <a:p>
            <a:pPr marL="26130" marR="10452" indent="-1307" algn="ctr">
              <a:lnSpc>
                <a:spcPct val="110500"/>
              </a:lnSpc>
              <a:spcBef>
                <a:spcPts val="206"/>
              </a:spcBef>
            </a:pP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749" b="1" spc="-103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Namdalen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gjennom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749" dirty="0">
              <a:latin typeface="Inter SemiBold"/>
              <a:cs typeface="Inter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3358" y="27330181"/>
            <a:ext cx="1914028" cy="277037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3261" rIns="0" bIns="0" rtlCol="0">
            <a:spAutoFit/>
          </a:bodyPr>
          <a:lstStyle/>
          <a:p>
            <a:pPr marL="523912">
              <a:spcBef>
                <a:spcPts val="1047"/>
              </a:spcBef>
            </a:pPr>
            <a:r>
              <a:rPr sz="926" spc="-21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926">
              <a:latin typeface="Inter"/>
              <a:cs typeface="Inte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43358" y="27918427"/>
            <a:ext cx="1914028" cy="277037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3261" rIns="0" bIns="0" rtlCol="0">
            <a:spAutoFit/>
          </a:bodyPr>
          <a:lstStyle/>
          <a:p>
            <a:pPr marL="632352">
              <a:spcBef>
                <a:spcPts val="1047"/>
              </a:spcBef>
            </a:pPr>
            <a:r>
              <a:rPr sz="926" spc="-21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926">
              <a:latin typeface="Inter"/>
              <a:cs typeface="Inte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774961" y="15548538"/>
            <a:ext cx="5219481" cy="3916479"/>
          </a:xfrm>
          <a:prstGeom prst="rect">
            <a:avLst/>
          </a:prstGeom>
        </p:spPr>
        <p:txBody>
          <a:bodyPr vert="horz" wrap="square" lIns="0" tIns="23517" rIns="0" bIns="0" rtlCol="0">
            <a:spAutoFit/>
          </a:bodyPr>
          <a:lstStyle/>
          <a:p>
            <a:pPr marL="26130" marR="73165">
              <a:lnSpc>
                <a:spcPts val="1934"/>
              </a:lnSpc>
              <a:spcBef>
                <a:spcPts val="7407"/>
              </a:spcBef>
            </a:pPr>
            <a:r>
              <a:rPr b="1" spc="-72" dirty="0" err="1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 nord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et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påbegynt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1992.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ser til 10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9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i</a:t>
            </a:r>
            <a:r>
              <a:rPr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samfunnsutvikling.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Dette</a:t>
            </a:r>
            <a:r>
              <a:rPr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gjenspeiles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revitalisering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prosjektet.</a:t>
            </a:r>
            <a:endParaRPr dirty="0">
              <a:latin typeface="Inter SemiBold"/>
              <a:cs typeface="Inter SemiBold"/>
            </a:endParaRPr>
          </a:p>
          <a:p>
            <a:pPr marL="26130">
              <a:spcBef>
                <a:spcPts val="1718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171153">
              <a:lnSpc>
                <a:spcPts val="1934"/>
              </a:lnSpc>
              <a:spcBef>
                <a:spcPts val="31"/>
              </a:spcBef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masjonsbrosjyre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 historisk stoff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hvert av pro-sjektene. Høsten 2003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boken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mot nord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103"/>
              </a:spcBef>
            </a:pP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–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206"/>
              </a:spcBef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813110" y="19659257"/>
            <a:ext cx="5181332" cy="2318656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30">
              <a:spcBef>
                <a:spcPts val="360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415471">
              <a:lnSpc>
                <a:spcPts val="1934"/>
              </a:lnSpc>
              <a:spcBef>
                <a:spcPts val="31"/>
              </a:spcBef>
            </a:pP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103"/>
              </a:spcBef>
            </a:pPr>
            <a:r>
              <a:rPr sz="1500" spc="-82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72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500" spc="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500" dirty="0">
              <a:latin typeface="Inter"/>
              <a:cs typeface="Inter"/>
            </a:endParaRPr>
          </a:p>
          <a:p>
            <a:pPr marL="26130" marR="94069">
              <a:lnSpc>
                <a:spcPct val="111800"/>
              </a:lnSpc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var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presentere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tverrsnitt av nordnorsk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kulturhis-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torie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da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50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813110" y="22113804"/>
            <a:ext cx="4716478" cy="2501206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30">
              <a:spcBef>
                <a:spcPts val="360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10452">
              <a:lnSpc>
                <a:spcPts val="1934"/>
              </a:lnSpc>
              <a:spcBef>
                <a:spcPts val="31"/>
              </a:spcBef>
            </a:pP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50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eost,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corios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dolo-rep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quo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imendig nihit, ipsam assundi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gniatem facimost,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unt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vo-luptates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esti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nim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qui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molorro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comnihi tiatus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fuga.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quiatur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dolliquo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om-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207316" y="15548538"/>
            <a:ext cx="4968457" cy="3942768"/>
          </a:xfrm>
          <a:prstGeom prst="rect">
            <a:avLst/>
          </a:prstGeom>
        </p:spPr>
        <p:txBody>
          <a:bodyPr vert="horz" wrap="square" lIns="0" tIns="23517" rIns="0" bIns="0" rtlCol="0">
            <a:spAutoFit/>
          </a:bodyPr>
          <a:lstStyle/>
          <a:p>
            <a:pPr marL="26130" marR="73165">
              <a:lnSpc>
                <a:spcPts val="1934"/>
              </a:lnSpc>
              <a:spcBef>
                <a:spcPts val="7407"/>
              </a:spcBef>
            </a:pPr>
            <a:r>
              <a:rPr b="1" spc="-72" dirty="0" err="1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 nord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et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påbegynt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1992.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ser til 10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9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i</a:t>
            </a:r>
            <a:r>
              <a:rPr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samfunnsutvikling.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Dette</a:t>
            </a:r>
            <a:r>
              <a:rPr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gjenspeiles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revitalisering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prosjektet.</a:t>
            </a:r>
            <a:endParaRPr dirty="0">
              <a:latin typeface="Inter SemiBold"/>
              <a:cs typeface="Inter SemiBold"/>
            </a:endParaRPr>
          </a:p>
          <a:p>
            <a:pPr marL="26130">
              <a:spcBef>
                <a:spcPts val="1718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171153">
              <a:lnSpc>
                <a:spcPts val="1934"/>
              </a:lnSpc>
              <a:spcBef>
                <a:spcPts val="31"/>
              </a:spcBef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masjonsbrosjyre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 historisk stoff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hvert av pro-sjektene. Høsten 2003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boken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mot nord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103"/>
              </a:spcBef>
            </a:pP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–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206"/>
              </a:spcBef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205383" y="19659257"/>
            <a:ext cx="4927417" cy="2318656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30">
              <a:spcBef>
                <a:spcPts val="360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415471">
              <a:lnSpc>
                <a:spcPts val="1934"/>
              </a:lnSpc>
              <a:spcBef>
                <a:spcPts val="31"/>
              </a:spcBef>
            </a:pP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103"/>
              </a:spcBef>
            </a:pPr>
            <a:r>
              <a:rPr sz="1500" spc="-82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72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500" spc="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500" dirty="0">
              <a:latin typeface="Inter"/>
              <a:cs typeface="Inter"/>
            </a:endParaRPr>
          </a:p>
          <a:p>
            <a:pPr marL="26130" marR="94069">
              <a:lnSpc>
                <a:spcPct val="111800"/>
              </a:lnSpc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var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presentere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tverrsnitt av nordnorsk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kulturhis-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torie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da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museer</a:t>
            </a: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40" dirty="0">
              <a:latin typeface="Inter"/>
              <a:cs typeface="Inte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205383" y="22113804"/>
            <a:ext cx="4716478" cy="2499347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30">
              <a:spcBef>
                <a:spcPts val="360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10452">
              <a:lnSpc>
                <a:spcPts val="1934"/>
              </a:lnSpc>
              <a:spcBef>
                <a:spcPts val="31"/>
              </a:spcBef>
            </a:pP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50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eost,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corios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dolo-rep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quo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imendig nihit, ipsam assundi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gniatem facimost,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unt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vo-luptates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esti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nim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qui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molorro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comnihi tiatus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fuga.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quiatur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dolliquo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om-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597654" y="12531405"/>
            <a:ext cx="5219481" cy="7041437"/>
          </a:xfrm>
          <a:prstGeom prst="rect">
            <a:avLst/>
          </a:prstGeom>
        </p:spPr>
        <p:txBody>
          <a:bodyPr vert="horz" wrap="square" lIns="0" tIns="23517" rIns="0" bIns="0" rtlCol="0">
            <a:spAutoFit/>
          </a:bodyPr>
          <a:lstStyle/>
          <a:p>
            <a:pPr marL="26130" marR="875363">
              <a:lnSpc>
                <a:spcPct val="101200"/>
              </a:lnSpc>
              <a:spcBef>
                <a:spcPts val="185"/>
              </a:spcBef>
            </a:pPr>
            <a:r>
              <a:rPr sz="7000" spc="-144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00" spc="-21" dirty="0">
                <a:solidFill>
                  <a:srgbClr val="636466"/>
                </a:solidFill>
                <a:latin typeface="Infini"/>
                <a:cs typeface="Infini"/>
              </a:rPr>
              <a:t>engelsk</a:t>
            </a:r>
            <a:endParaRPr sz="7000" dirty="0">
              <a:latin typeface="Infini"/>
              <a:cs typeface="Infini"/>
            </a:endParaRPr>
          </a:p>
          <a:p>
            <a:pPr marL="26130" marR="73165">
              <a:lnSpc>
                <a:spcPts val="1934"/>
              </a:lnSpc>
              <a:spcBef>
                <a:spcPts val="7407"/>
              </a:spcBef>
            </a:pP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 nord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et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b="1" spc="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påbegynt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1992.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ser til 10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9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b="1" spc="-72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i</a:t>
            </a:r>
            <a:r>
              <a:rPr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samfunnsutvikling.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41" dirty="0">
                <a:solidFill>
                  <a:srgbClr val="231F20"/>
                </a:solidFill>
                <a:latin typeface="Inter SemiBold"/>
                <a:cs typeface="Inter SemiBold"/>
              </a:rPr>
              <a:t>Dette</a:t>
            </a:r>
            <a:r>
              <a:rPr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gjenspeiles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62" dirty="0">
                <a:solidFill>
                  <a:srgbClr val="231F20"/>
                </a:solidFill>
                <a:latin typeface="Inter SemiBold"/>
                <a:cs typeface="Inter SemiBold"/>
              </a:rPr>
              <a:t>revitalisering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prosjektet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.</a:t>
            </a:r>
            <a:endParaRPr sz="1749" dirty="0">
              <a:latin typeface="Inter SemiBold"/>
              <a:cs typeface="Inter SemiBold"/>
            </a:endParaRPr>
          </a:p>
          <a:p>
            <a:pPr marL="26130">
              <a:spcBef>
                <a:spcPts val="1718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171153">
              <a:lnSpc>
                <a:spcPts val="1934"/>
              </a:lnSpc>
              <a:spcBef>
                <a:spcPts val="31"/>
              </a:spcBef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masjonsbrosjyre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 historisk stoff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hvert av pro-sjektene. Høsten 2003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boken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 mot nord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103"/>
              </a:spcBef>
            </a:pP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–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206"/>
              </a:spcBef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597654" y="19659257"/>
            <a:ext cx="5181332" cy="2328210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30">
              <a:spcBef>
                <a:spcPts val="360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415471">
              <a:lnSpc>
                <a:spcPts val="1934"/>
              </a:lnSpc>
              <a:spcBef>
                <a:spcPts val="31"/>
              </a:spcBef>
            </a:pP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50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endParaRPr sz="1500" dirty="0">
              <a:latin typeface="Inter"/>
              <a:cs typeface="Inter"/>
            </a:endParaRPr>
          </a:p>
          <a:p>
            <a:pPr marL="26130">
              <a:spcBef>
                <a:spcPts val="103"/>
              </a:spcBef>
            </a:pPr>
            <a:r>
              <a:rPr sz="1500" spc="-82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72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500" spc="6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500" dirty="0">
              <a:latin typeface="Inter"/>
              <a:cs typeface="Inter"/>
            </a:endParaRPr>
          </a:p>
          <a:p>
            <a:pPr marL="26130" marR="94069">
              <a:lnSpc>
                <a:spcPct val="111800"/>
              </a:lnSpc>
            </a:pP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var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presentere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tverrsnitt av nordnorsk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kulturhis-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torie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da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50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597654" y="22113804"/>
            <a:ext cx="4716478" cy="2493383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30">
              <a:spcBef>
                <a:spcPts val="360"/>
              </a:spcBef>
            </a:pPr>
            <a:r>
              <a:rPr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dirty="0">
              <a:latin typeface="Inter SemiBold"/>
              <a:cs typeface="Inter SemiBold"/>
            </a:endParaRPr>
          </a:p>
          <a:p>
            <a:pPr marL="26130" marR="10452">
              <a:lnSpc>
                <a:spcPts val="1934"/>
              </a:lnSpc>
              <a:spcBef>
                <a:spcPts val="31"/>
              </a:spcBef>
            </a:pP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50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eost,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corios</a:t>
            </a:r>
            <a:r>
              <a:rPr sz="150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dolo-rep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quo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imendig nihit, ipsam assundi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gniatem facimost,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unt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vo-luptates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esti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nim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qui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molorro</a:t>
            </a:r>
            <a:r>
              <a:rPr sz="150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comnihi tiatus </a:t>
            </a:r>
            <a:r>
              <a:rPr sz="1500" spc="-62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fuga.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50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quiatur 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dolliquo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om-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5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50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41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50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0" spc="-2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500" dirty="0">
              <a:latin typeface="Inter"/>
              <a:cs typeface="Inter"/>
            </a:endParaRPr>
          </a:p>
        </p:txBody>
      </p:sp>
      <p:sp>
        <p:nvSpPr>
          <p:cNvPr id="28" name="object 28" descr="$PPTXTitle"/>
          <p:cNvSpPr txBox="1">
            <a:spLocks noGrp="1"/>
          </p:cNvSpPr>
          <p:nvPr>
            <p:ph type="title"/>
          </p:nvPr>
        </p:nvSpPr>
        <p:spPr>
          <a:xfrm>
            <a:off x="24798477" y="1159449"/>
            <a:ext cx="16550785" cy="2797694"/>
          </a:xfrm>
          <a:prstGeom prst="rect">
            <a:avLst/>
          </a:prstGeom>
        </p:spPr>
        <p:txBody>
          <a:bodyPr vert="horz" wrap="square" lIns="0" tIns="27437" rIns="0" bIns="0" rtlCol="0">
            <a:spAutoFit/>
          </a:bodyPr>
          <a:lstStyle/>
          <a:p>
            <a:pPr marL="26130">
              <a:spcBef>
                <a:spcPts val="216"/>
              </a:spcBef>
            </a:pPr>
            <a:r>
              <a:rPr sz="18000" spc="-576" dirty="0"/>
              <a:t>Hovedoverskrift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4813110" y="10601199"/>
            <a:ext cx="710738" cy="199619"/>
          </a:xfrm>
          <a:prstGeom prst="rect">
            <a:avLst/>
          </a:prstGeom>
        </p:spPr>
        <p:txBody>
          <a:bodyPr vert="horz" wrap="square" lIns="0" tIns="30048" rIns="0" bIns="0" rtlCol="0">
            <a:spAutoFit/>
          </a:bodyPr>
          <a:lstStyle/>
          <a:p>
            <a:pPr marL="26130">
              <a:spcBef>
                <a:spcPts val="235"/>
              </a:spcBef>
            </a:pPr>
            <a:r>
              <a:rPr sz="1100" spc="-21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100" dirty="0">
              <a:latin typeface="Inter"/>
              <a:cs typeface="Inter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813115" y="25012353"/>
            <a:ext cx="6081774" cy="517276"/>
          </a:xfrm>
          <a:prstGeom prst="rect">
            <a:avLst/>
          </a:prstGeom>
        </p:spPr>
        <p:txBody>
          <a:bodyPr vert="horz" wrap="square" lIns="0" tIns="66630" rIns="0" bIns="0" rtlCol="0">
            <a:spAutoFit/>
          </a:bodyPr>
          <a:lstStyle/>
          <a:p>
            <a:pPr marL="26130">
              <a:spcBef>
                <a:spcPts val="523"/>
              </a:spcBef>
            </a:pP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37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37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37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eller</a:t>
            </a:r>
            <a:r>
              <a:rPr sz="1337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kartforklaringer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37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37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37" dirty="0">
              <a:latin typeface="Inter SemiBold"/>
              <a:cs typeface="Inter SemiBold"/>
            </a:endParaRPr>
          </a:p>
          <a:p>
            <a:pPr marL="26130">
              <a:spcBef>
                <a:spcPts val="329"/>
              </a:spcBef>
            </a:pP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Bildeteksten må være på</a:t>
            </a:r>
            <a:r>
              <a:rPr sz="1337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alle språkene på</a:t>
            </a:r>
            <a:r>
              <a:rPr sz="1337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spc="-21" dirty="0">
                <a:solidFill>
                  <a:srgbClr val="231F20"/>
                </a:solidFill>
                <a:latin typeface="Inter"/>
                <a:cs typeface="Inter"/>
              </a:rPr>
              <a:t>skiltet.</a:t>
            </a:r>
            <a:endParaRPr sz="1337" dirty="0">
              <a:latin typeface="Inter"/>
              <a:cs typeface="Inter"/>
            </a:endParaRP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958896EB-3061-9A4E-178C-468867036D88}"/>
              </a:ext>
            </a:extLst>
          </p:cNvPr>
          <p:cNvSpPr txBox="1"/>
          <p:nvPr/>
        </p:nvSpPr>
        <p:spPr>
          <a:xfrm>
            <a:off x="24774961" y="12531405"/>
            <a:ext cx="52194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0" spc="-144" dirty="0">
                <a:solidFill>
                  <a:srgbClr val="231F20"/>
                </a:solidFill>
                <a:latin typeface="Infini"/>
                <a:cs typeface="Infini"/>
              </a:rPr>
              <a:t>Overskrift </a:t>
            </a:r>
            <a:r>
              <a:rPr lang="nb-NO" sz="7000" spc="-21" dirty="0">
                <a:solidFill>
                  <a:srgbClr val="231F20"/>
                </a:solidFill>
                <a:latin typeface="Infini"/>
                <a:cs typeface="Infini"/>
              </a:rPr>
              <a:t>norsk</a:t>
            </a:r>
            <a:endParaRPr lang="nb-NO" sz="7000" dirty="0">
              <a:latin typeface="Infini"/>
              <a:cs typeface="Infini"/>
            </a:endParaRPr>
          </a:p>
          <a:p>
            <a:endParaRPr lang="nb-NO" sz="7000" dirty="0">
              <a:latin typeface="Infini" panose="02000000000000000000" pitchFamily="50" charset="0"/>
            </a:endParaRP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E902D589-BB16-5D18-D038-B63C0AFD1729}"/>
              </a:ext>
            </a:extLst>
          </p:cNvPr>
          <p:cNvSpPr txBox="1"/>
          <p:nvPr/>
        </p:nvSpPr>
        <p:spPr>
          <a:xfrm>
            <a:off x="30205382" y="12531405"/>
            <a:ext cx="49703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0" spc="-144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lang="nb-NO" sz="7000" spc="-21" dirty="0">
                <a:solidFill>
                  <a:srgbClr val="636466"/>
                </a:solidFill>
                <a:latin typeface="Infini"/>
                <a:cs typeface="Infini"/>
              </a:rPr>
              <a:t>samisk</a:t>
            </a:r>
            <a:endParaRPr lang="nb-NO" sz="7000" dirty="0">
              <a:latin typeface="Infini"/>
              <a:cs typeface="Infini"/>
            </a:endParaRPr>
          </a:p>
          <a:p>
            <a:endParaRPr lang="nb-NO" sz="7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081479-E17E-410C-8FEA-660764BBA9A5}">
  <ds:schemaRefs>
    <ds:schemaRef ds:uri="http://schemas.microsoft.com/office/2006/metadata/properties"/>
    <ds:schemaRef ds:uri="http://schemas.microsoft.com/office/infopath/2007/PartnerControls"/>
    <ds:schemaRef ds:uri="2f47bf99-4bae-4230-82bc-f325855aa395"/>
    <ds:schemaRef ds:uri="3a41e556-f55c-4b48-a0ce-b753c1533783"/>
  </ds:schemaRefs>
</ds:datastoreItem>
</file>

<file path=customXml/itemProps2.xml><?xml version="1.0" encoding="utf-8"?>
<ds:datastoreItem xmlns:ds="http://schemas.openxmlformats.org/officeDocument/2006/customXml" ds:itemID="{4F97D30C-8CEC-4C27-8B26-8BF4051D2B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59519F-F6C7-4DC6-98B4-FCE81A365C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7bf99-4bae-4230-82bc-f325855aa395"/>
    <ds:schemaRef ds:uri="3a41e556-f55c-4b48-a0ce-b753c1533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788</Words>
  <Application>Microsoft Office PowerPoint</Application>
  <PresentationFormat>Egendefinert</PresentationFormat>
  <Paragraphs>46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Hovedoverskrift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2026-05-19T13:45:38Z</dcterms:created>
  <dcterms:modified xsi:type="dcterms:W3CDTF">2026-06-23T13:42:26Z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2026-05-19T00:00:00Z</vt:filetime>
  </property>
  <property fmtid="{D5CDD505-2E9C-101B-9397-08002B2CF9AE}" pid="3" name="Creator">
    <vt:lpwstr>Adobe InDesign 21.3 (Windows)</vt:lpwstr>
  </property>
  <property fmtid="{D5CDD505-2E9C-101B-9397-08002B2CF9AE}" pid="4" name="LastSaved">
    <vt:filetime>2026-05-19T00:00:00Z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  <property fmtid="{D5CDD505-2E9C-101B-9397-08002B2CF9AE}" pid="7" name="MediaServiceImageTags">
    <vt:lpwstr/>
  </property>
</Properties>
</file>