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8" r:id="rId5"/>
  </p:sldIdLst>
  <p:sldSz cx="42767250" cy="15119350"/>
  <p:notesSz cx="20104100" cy="7112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6123" userDrawn="1">
          <p15:clr>
            <a:srgbClr val="A4A3A4"/>
          </p15:clr>
        </p15:guide>
        <p15:guide id="2" pos="459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4D75AB-6F58-44FE-A8BD-1E7276D009BD}" v="1" dt="2026-06-23T14:32:53.904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5" d="100"/>
          <a:sy n="35" d="100"/>
        </p:scale>
        <p:origin x="168" y="72"/>
      </p:cViewPr>
      <p:guideLst>
        <p:guide orient="horz" pos="6123"/>
        <p:guide pos="459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lje Evjenth Bentsen" userId="23634ec2-7f24-4607-b1a3-704c29f8367e" providerId="ADAL" clId="{8335E605-F8F0-4181-B855-CDD6F37A438F}"/>
    <pc:docChg chg="delSld modSld">
      <pc:chgData name="Silje Evjenth Bentsen" userId="23634ec2-7f24-4607-b1a3-704c29f8367e" providerId="ADAL" clId="{8335E605-F8F0-4181-B855-CDD6F37A438F}" dt="2026-06-23T14:37:36.563" v="11" actId="1076"/>
      <pc:docMkLst>
        <pc:docMk/>
      </pc:docMkLst>
      <pc:sldChg chg="modSp del mod">
        <pc:chgData name="Silje Evjenth Bentsen" userId="23634ec2-7f24-4607-b1a3-704c29f8367e" providerId="ADAL" clId="{8335E605-F8F0-4181-B855-CDD6F37A438F}" dt="2026-06-23T14:36:17.398" v="7" actId="2696"/>
        <pc:sldMkLst>
          <pc:docMk/>
          <pc:sldMk cId="0" sldId="256"/>
        </pc:sldMkLst>
        <pc:spChg chg="mod">
          <ac:chgData name="Silje Evjenth Bentsen" userId="23634ec2-7f24-4607-b1a3-704c29f8367e" providerId="ADAL" clId="{8335E605-F8F0-4181-B855-CDD6F37A438F}" dt="2026-06-23T14:33:34.265" v="2" actId="1076"/>
          <ac:spMkLst>
            <pc:docMk/>
            <pc:sldMk cId="0" sldId="256"/>
            <ac:spMk id="22" creationId="{00000000-0000-0000-0000-000000000000}"/>
          </ac:spMkLst>
        </pc:spChg>
        <pc:spChg chg="mod">
          <ac:chgData name="Silje Evjenth Bentsen" userId="23634ec2-7f24-4607-b1a3-704c29f8367e" providerId="ADAL" clId="{8335E605-F8F0-4181-B855-CDD6F37A438F}" dt="2026-06-23T14:33:43.705" v="3" actId="14100"/>
          <ac:spMkLst>
            <pc:docMk/>
            <pc:sldMk cId="0" sldId="256"/>
            <ac:spMk id="41" creationId="{00000000-0000-0000-0000-000000000000}"/>
          </ac:spMkLst>
        </pc:spChg>
        <pc:spChg chg="mod">
          <ac:chgData name="Silje Evjenth Bentsen" userId="23634ec2-7f24-4607-b1a3-704c29f8367e" providerId="ADAL" clId="{8335E605-F8F0-4181-B855-CDD6F37A438F}" dt="2026-06-23T14:33:47.253" v="4" actId="14100"/>
          <ac:spMkLst>
            <pc:docMk/>
            <pc:sldMk cId="0" sldId="256"/>
            <ac:spMk id="42" creationId="{00000000-0000-0000-0000-000000000000}"/>
          </ac:spMkLst>
        </pc:spChg>
        <pc:spChg chg="mod">
          <ac:chgData name="Silje Evjenth Bentsen" userId="23634ec2-7f24-4607-b1a3-704c29f8367e" providerId="ADAL" clId="{8335E605-F8F0-4181-B855-CDD6F37A438F}" dt="2026-06-23T14:33:53.850" v="5" actId="14100"/>
          <ac:spMkLst>
            <pc:docMk/>
            <pc:sldMk cId="0" sldId="256"/>
            <ac:spMk id="44" creationId="{00000000-0000-0000-0000-000000000000}"/>
          </ac:spMkLst>
        </pc:spChg>
        <pc:spChg chg="mod">
          <ac:chgData name="Silje Evjenth Bentsen" userId="23634ec2-7f24-4607-b1a3-704c29f8367e" providerId="ADAL" clId="{8335E605-F8F0-4181-B855-CDD6F37A438F}" dt="2026-06-23T14:33:57.563" v="6" actId="14100"/>
          <ac:spMkLst>
            <pc:docMk/>
            <pc:sldMk cId="0" sldId="256"/>
            <ac:spMk id="45" creationId="{00000000-0000-0000-0000-000000000000}"/>
          </ac:spMkLst>
        </pc:spChg>
      </pc:sldChg>
      <pc:sldChg chg="del">
        <pc:chgData name="Silje Evjenth Bentsen" userId="23634ec2-7f24-4607-b1a3-704c29f8367e" providerId="ADAL" clId="{8335E605-F8F0-4181-B855-CDD6F37A438F}" dt="2026-06-23T14:37:22.956" v="8" actId="2696"/>
        <pc:sldMkLst>
          <pc:docMk/>
          <pc:sldMk cId="0" sldId="257"/>
        </pc:sldMkLst>
      </pc:sldChg>
      <pc:sldChg chg="modSp mod">
        <pc:chgData name="Silje Evjenth Bentsen" userId="23634ec2-7f24-4607-b1a3-704c29f8367e" providerId="ADAL" clId="{8335E605-F8F0-4181-B855-CDD6F37A438F}" dt="2026-06-23T14:37:36.563" v="11" actId="1076"/>
        <pc:sldMkLst>
          <pc:docMk/>
          <pc:sldMk cId="0" sldId="258"/>
        </pc:sldMkLst>
        <pc:spChg chg="mod">
          <ac:chgData name="Silje Evjenth Bentsen" userId="23634ec2-7f24-4607-b1a3-704c29f8367e" providerId="ADAL" clId="{8335E605-F8F0-4181-B855-CDD6F37A438F}" dt="2026-06-23T14:37:36.563" v="11" actId="1076"/>
          <ac:spMkLst>
            <pc:docMk/>
            <pc:sldMk cId="0" sldId="258"/>
            <ac:spMk id="10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207543" y="4686998"/>
            <a:ext cx="36352165" cy="10795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15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415088" y="8466836"/>
            <a:ext cx="2993707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69" b="0" i="0">
                <a:solidFill>
                  <a:srgbClr val="F2F1EC"/>
                </a:solidFill>
                <a:latin typeface="Inter"/>
                <a:cs typeface="Inter"/>
              </a:defRPr>
            </a:lvl1pPr>
          </a:lstStyle>
          <a:p>
            <a:pPr marL="26999">
              <a:spcBef>
                <a:spcPts val="202"/>
              </a:spcBef>
            </a:pPr>
            <a:r>
              <a:rPr lang="nb-NO" spc="-21"/>
              <a:t>Fylkeslogo</a:t>
            </a:r>
            <a:endParaRPr lang="nb-NO" spc="-21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360674" y="488158"/>
            <a:ext cx="4162309" cy="1079526"/>
          </a:xfrm>
        </p:spPr>
        <p:txBody>
          <a:bodyPr lIns="0" tIns="0" rIns="0" bIns="0"/>
          <a:lstStyle>
            <a:lvl1pPr>
              <a:defRPr sz="7015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69" b="0" i="0">
                <a:solidFill>
                  <a:srgbClr val="F2F1EC"/>
                </a:solidFill>
                <a:latin typeface="Inter"/>
                <a:cs typeface="Inter"/>
              </a:defRPr>
            </a:lvl1pPr>
          </a:lstStyle>
          <a:p>
            <a:pPr marL="26999">
              <a:spcBef>
                <a:spcPts val="202"/>
              </a:spcBef>
            </a:pPr>
            <a:r>
              <a:rPr lang="nb-NO" spc="-21"/>
              <a:t>Fylkeslogo</a:t>
            </a:r>
            <a:endParaRPr lang="nb-NO" spc="-21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360674" y="488158"/>
            <a:ext cx="4162309" cy="1079526"/>
          </a:xfrm>
        </p:spPr>
        <p:txBody>
          <a:bodyPr lIns="0" tIns="0" rIns="0" bIns="0"/>
          <a:lstStyle>
            <a:lvl1pPr>
              <a:defRPr sz="7015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138362" y="3477451"/>
            <a:ext cx="1860375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2025133" y="3477451"/>
            <a:ext cx="1860375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69" b="0" i="0">
                <a:solidFill>
                  <a:srgbClr val="F2F1EC"/>
                </a:solidFill>
                <a:latin typeface="Inter"/>
                <a:cs typeface="Inter"/>
              </a:defRPr>
            </a:lvl1pPr>
          </a:lstStyle>
          <a:p>
            <a:pPr marL="26999">
              <a:spcBef>
                <a:spcPts val="202"/>
              </a:spcBef>
            </a:pPr>
            <a:r>
              <a:rPr lang="nb-NO" spc="-21"/>
              <a:t>Fylkeslogo</a:t>
            </a:r>
            <a:endParaRPr lang="nb-NO" spc="-21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360674" y="488158"/>
            <a:ext cx="4162309" cy="1079526"/>
          </a:xfrm>
        </p:spPr>
        <p:txBody>
          <a:bodyPr lIns="0" tIns="0" rIns="0" bIns="0"/>
          <a:lstStyle>
            <a:lvl1pPr>
              <a:defRPr sz="7015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69" b="0" i="0">
                <a:solidFill>
                  <a:srgbClr val="F2F1EC"/>
                </a:solidFill>
                <a:latin typeface="Inter"/>
                <a:cs typeface="Inter"/>
              </a:defRPr>
            </a:lvl1pPr>
          </a:lstStyle>
          <a:p>
            <a:pPr marL="26999">
              <a:spcBef>
                <a:spcPts val="202"/>
              </a:spcBef>
            </a:pPr>
            <a:r>
              <a:rPr lang="nb-NO" spc="-21"/>
              <a:t>Fylkeslogo</a:t>
            </a:r>
            <a:endParaRPr lang="nb-NO" spc="-21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69" b="0" i="0">
                <a:solidFill>
                  <a:srgbClr val="F2F1EC"/>
                </a:solidFill>
                <a:latin typeface="Inter"/>
                <a:cs typeface="Inter"/>
              </a:defRPr>
            </a:lvl1pPr>
          </a:lstStyle>
          <a:p>
            <a:pPr marL="26999">
              <a:spcBef>
                <a:spcPts val="202"/>
              </a:spcBef>
            </a:pPr>
            <a:r>
              <a:rPr lang="nb-NO" spc="-21"/>
              <a:t>Fylkeslogo</a:t>
            </a:r>
            <a:endParaRPr lang="nb-NO" spc="-21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99942" y="-22"/>
            <a:ext cx="39167290" cy="15109900"/>
          </a:xfrm>
          <a:custGeom>
            <a:avLst/>
            <a:gdLst/>
            <a:ahLst/>
            <a:cxnLst/>
            <a:rect l="l" t="t" r="r" b="b"/>
            <a:pathLst>
              <a:path w="18411825" h="7107555">
                <a:moveTo>
                  <a:pt x="0" y="7107512"/>
                </a:moveTo>
                <a:lnTo>
                  <a:pt x="18411827" y="7107512"/>
                </a:lnTo>
                <a:lnTo>
                  <a:pt x="18411827" y="0"/>
                </a:lnTo>
                <a:lnTo>
                  <a:pt x="0" y="0"/>
                </a:lnTo>
                <a:lnTo>
                  <a:pt x="0" y="7107512"/>
                </a:lnTo>
                <a:close/>
              </a:path>
            </a:pathLst>
          </a:custGeom>
          <a:solidFill>
            <a:srgbClr val="EFED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" y="-22"/>
            <a:ext cx="3599960" cy="15109900"/>
          </a:xfrm>
          <a:custGeom>
            <a:avLst/>
            <a:gdLst/>
            <a:ahLst/>
            <a:cxnLst/>
            <a:rect l="l" t="t" r="r" b="b"/>
            <a:pathLst>
              <a:path w="1692275" h="7107555">
                <a:moveTo>
                  <a:pt x="1692266" y="0"/>
                </a:moveTo>
                <a:lnTo>
                  <a:pt x="0" y="0"/>
                </a:lnTo>
                <a:lnTo>
                  <a:pt x="0" y="7107512"/>
                </a:lnTo>
                <a:lnTo>
                  <a:pt x="1692266" y="7107512"/>
                </a:lnTo>
                <a:lnTo>
                  <a:pt x="1692266" y="0"/>
                </a:lnTo>
                <a:close/>
              </a:path>
            </a:pathLst>
          </a:custGeom>
          <a:solidFill>
            <a:srgbClr val="FFCE7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43030" y="452971"/>
            <a:ext cx="2709442" cy="3444163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729743" y="10328236"/>
            <a:ext cx="367426" cy="1179849"/>
          </a:xfrm>
          <a:custGeom>
            <a:avLst/>
            <a:gdLst/>
            <a:ahLst/>
            <a:cxnLst/>
            <a:rect l="l" t="t" r="r" b="b"/>
            <a:pathLst>
              <a:path w="172720" h="554989">
                <a:moveTo>
                  <a:pt x="19138" y="153085"/>
                </a:moveTo>
                <a:lnTo>
                  <a:pt x="0" y="153085"/>
                </a:lnTo>
                <a:lnTo>
                  <a:pt x="0" y="172224"/>
                </a:lnTo>
                <a:lnTo>
                  <a:pt x="19138" y="172224"/>
                </a:lnTo>
                <a:lnTo>
                  <a:pt x="19138" y="153085"/>
                </a:lnTo>
                <a:close/>
              </a:path>
              <a:path w="172720" h="554989">
                <a:moveTo>
                  <a:pt x="38265" y="267906"/>
                </a:moveTo>
                <a:lnTo>
                  <a:pt x="19138" y="267906"/>
                </a:lnTo>
                <a:lnTo>
                  <a:pt x="19138" y="306171"/>
                </a:lnTo>
                <a:lnTo>
                  <a:pt x="38265" y="306171"/>
                </a:lnTo>
                <a:lnTo>
                  <a:pt x="38265" y="267906"/>
                </a:lnTo>
                <a:close/>
              </a:path>
              <a:path w="172720" h="554989">
                <a:moveTo>
                  <a:pt x="57404" y="459257"/>
                </a:moveTo>
                <a:lnTo>
                  <a:pt x="38265" y="459257"/>
                </a:lnTo>
                <a:lnTo>
                  <a:pt x="38265" y="516661"/>
                </a:lnTo>
                <a:lnTo>
                  <a:pt x="57404" y="516661"/>
                </a:lnTo>
                <a:lnTo>
                  <a:pt x="57404" y="459257"/>
                </a:lnTo>
                <a:close/>
              </a:path>
              <a:path w="172720" h="554989">
                <a:moveTo>
                  <a:pt x="57404" y="420992"/>
                </a:moveTo>
                <a:lnTo>
                  <a:pt x="38265" y="420992"/>
                </a:lnTo>
                <a:lnTo>
                  <a:pt x="19138" y="420992"/>
                </a:lnTo>
                <a:lnTo>
                  <a:pt x="0" y="420992"/>
                </a:lnTo>
                <a:lnTo>
                  <a:pt x="0" y="554939"/>
                </a:lnTo>
                <a:lnTo>
                  <a:pt x="19138" y="554939"/>
                </a:lnTo>
                <a:lnTo>
                  <a:pt x="38265" y="554939"/>
                </a:lnTo>
                <a:lnTo>
                  <a:pt x="57404" y="554939"/>
                </a:lnTo>
                <a:lnTo>
                  <a:pt x="57404" y="535800"/>
                </a:lnTo>
                <a:lnTo>
                  <a:pt x="38265" y="535800"/>
                </a:lnTo>
                <a:lnTo>
                  <a:pt x="19138" y="535800"/>
                </a:lnTo>
                <a:lnTo>
                  <a:pt x="19138" y="440118"/>
                </a:lnTo>
                <a:lnTo>
                  <a:pt x="38265" y="440118"/>
                </a:lnTo>
                <a:lnTo>
                  <a:pt x="57404" y="440118"/>
                </a:lnTo>
                <a:lnTo>
                  <a:pt x="57404" y="420992"/>
                </a:lnTo>
                <a:close/>
              </a:path>
              <a:path w="172720" h="554989">
                <a:moveTo>
                  <a:pt x="57404" y="306171"/>
                </a:moveTo>
                <a:lnTo>
                  <a:pt x="38265" y="306171"/>
                </a:lnTo>
                <a:lnTo>
                  <a:pt x="38265" y="344436"/>
                </a:lnTo>
                <a:lnTo>
                  <a:pt x="19138" y="344436"/>
                </a:lnTo>
                <a:lnTo>
                  <a:pt x="19138" y="325310"/>
                </a:lnTo>
                <a:lnTo>
                  <a:pt x="0" y="325310"/>
                </a:lnTo>
                <a:lnTo>
                  <a:pt x="0" y="401853"/>
                </a:lnTo>
                <a:lnTo>
                  <a:pt x="19138" y="401853"/>
                </a:lnTo>
                <a:lnTo>
                  <a:pt x="38265" y="401853"/>
                </a:lnTo>
                <a:lnTo>
                  <a:pt x="57404" y="401853"/>
                </a:lnTo>
                <a:lnTo>
                  <a:pt x="57404" y="363575"/>
                </a:lnTo>
                <a:lnTo>
                  <a:pt x="38265" y="363575"/>
                </a:lnTo>
                <a:lnTo>
                  <a:pt x="38265" y="344449"/>
                </a:lnTo>
                <a:lnTo>
                  <a:pt x="57404" y="344449"/>
                </a:lnTo>
                <a:lnTo>
                  <a:pt x="57404" y="306171"/>
                </a:lnTo>
                <a:close/>
              </a:path>
              <a:path w="172720" h="554989">
                <a:moveTo>
                  <a:pt x="57404" y="229628"/>
                </a:moveTo>
                <a:lnTo>
                  <a:pt x="38265" y="229628"/>
                </a:lnTo>
                <a:lnTo>
                  <a:pt x="38265" y="267906"/>
                </a:lnTo>
                <a:lnTo>
                  <a:pt x="57404" y="267906"/>
                </a:lnTo>
                <a:lnTo>
                  <a:pt x="57404" y="229628"/>
                </a:lnTo>
                <a:close/>
              </a:path>
              <a:path w="172720" h="554989">
                <a:moveTo>
                  <a:pt x="57404" y="191350"/>
                </a:moveTo>
                <a:lnTo>
                  <a:pt x="38265" y="191350"/>
                </a:lnTo>
                <a:lnTo>
                  <a:pt x="38265" y="172224"/>
                </a:lnTo>
                <a:lnTo>
                  <a:pt x="19138" y="172224"/>
                </a:lnTo>
                <a:lnTo>
                  <a:pt x="19138" y="191350"/>
                </a:lnTo>
                <a:lnTo>
                  <a:pt x="0" y="191350"/>
                </a:lnTo>
                <a:lnTo>
                  <a:pt x="0" y="248767"/>
                </a:lnTo>
                <a:lnTo>
                  <a:pt x="19138" y="248767"/>
                </a:lnTo>
                <a:lnTo>
                  <a:pt x="19138" y="210489"/>
                </a:lnTo>
                <a:lnTo>
                  <a:pt x="38265" y="210489"/>
                </a:lnTo>
                <a:lnTo>
                  <a:pt x="57404" y="210489"/>
                </a:lnTo>
                <a:lnTo>
                  <a:pt x="57404" y="191350"/>
                </a:lnTo>
                <a:close/>
              </a:path>
              <a:path w="172720" h="554989">
                <a:moveTo>
                  <a:pt x="57404" y="38277"/>
                </a:moveTo>
                <a:lnTo>
                  <a:pt x="38265" y="38277"/>
                </a:lnTo>
                <a:lnTo>
                  <a:pt x="38265" y="76542"/>
                </a:lnTo>
                <a:lnTo>
                  <a:pt x="38265" y="95669"/>
                </a:lnTo>
                <a:lnTo>
                  <a:pt x="57404" y="95669"/>
                </a:lnTo>
                <a:lnTo>
                  <a:pt x="57404" y="76542"/>
                </a:lnTo>
                <a:lnTo>
                  <a:pt x="57404" y="38277"/>
                </a:lnTo>
                <a:close/>
              </a:path>
              <a:path w="172720" h="554989">
                <a:moveTo>
                  <a:pt x="57404" y="0"/>
                </a:moveTo>
                <a:lnTo>
                  <a:pt x="38265" y="0"/>
                </a:lnTo>
                <a:lnTo>
                  <a:pt x="19138" y="0"/>
                </a:lnTo>
                <a:lnTo>
                  <a:pt x="0" y="0"/>
                </a:lnTo>
                <a:lnTo>
                  <a:pt x="0" y="38277"/>
                </a:lnTo>
                <a:lnTo>
                  <a:pt x="0" y="76542"/>
                </a:lnTo>
                <a:lnTo>
                  <a:pt x="0" y="133946"/>
                </a:lnTo>
                <a:lnTo>
                  <a:pt x="19138" y="133946"/>
                </a:lnTo>
                <a:lnTo>
                  <a:pt x="38265" y="133946"/>
                </a:lnTo>
                <a:lnTo>
                  <a:pt x="57404" y="133946"/>
                </a:lnTo>
                <a:lnTo>
                  <a:pt x="57404" y="114808"/>
                </a:lnTo>
                <a:lnTo>
                  <a:pt x="38265" y="114808"/>
                </a:lnTo>
                <a:lnTo>
                  <a:pt x="19138" y="114808"/>
                </a:lnTo>
                <a:lnTo>
                  <a:pt x="19138" y="76542"/>
                </a:lnTo>
                <a:lnTo>
                  <a:pt x="19138" y="38277"/>
                </a:lnTo>
                <a:lnTo>
                  <a:pt x="19138" y="19138"/>
                </a:lnTo>
                <a:lnTo>
                  <a:pt x="38265" y="19138"/>
                </a:lnTo>
                <a:lnTo>
                  <a:pt x="57404" y="19138"/>
                </a:lnTo>
                <a:lnTo>
                  <a:pt x="57404" y="0"/>
                </a:lnTo>
                <a:close/>
              </a:path>
              <a:path w="172720" h="554989">
                <a:moveTo>
                  <a:pt x="76542" y="363575"/>
                </a:moveTo>
                <a:lnTo>
                  <a:pt x="57416" y="363575"/>
                </a:lnTo>
                <a:lnTo>
                  <a:pt x="57416" y="401853"/>
                </a:lnTo>
                <a:lnTo>
                  <a:pt x="76542" y="401853"/>
                </a:lnTo>
                <a:lnTo>
                  <a:pt x="76542" y="363575"/>
                </a:lnTo>
                <a:close/>
              </a:path>
              <a:path w="172720" h="554989">
                <a:moveTo>
                  <a:pt x="95681" y="459257"/>
                </a:moveTo>
                <a:lnTo>
                  <a:pt x="76542" y="459257"/>
                </a:lnTo>
                <a:lnTo>
                  <a:pt x="57416" y="459257"/>
                </a:lnTo>
                <a:lnTo>
                  <a:pt x="57416" y="516661"/>
                </a:lnTo>
                <a:lnTo>
                  <a:pt x="76542" y="516661"/>
                </a:lnTo>
                <a:lnTo>
                  <a:pt x="95681" y="516661"/>
                </a:lnTo>
                <a:lnTo>
                  <a:pt x="95681" y="459257"/>
                </a:lnTo>
                <a:close/>
              </a:path>
              <a:path w="172720" h="554989">
                <a:moveTo>
                  <a:pt x="95681" y="38277"/>
                </a:moveTo>
                <a:lnTo>
                  <a:pt x="76542" y="38277"/>
                </a:lnTo>
                <a:lnTo>
                  <a:pt x="57416" y="38277"/>
                </a:lnTo>
                <a:lnTo>
                  <a:pt x="57416" y="76542"/>
                </a:lnTo>
                <a:lnTo>
                  <a:pt x="57416" y="95669"/>
                </a:lnTo>
                <a:lnTo>
                  <a:pt x="76542" y="95669"/>
                </a:lnTo>
                <a:lnTo>
                  <a:pt x="95681" y="95669"/>
                </a:lnTo>
                <a:lnTo>
                  <a:pt x="95681" y="76542"/>
                </a:lnTo>
                <a:lnTo>
                  <a:pt x="95681" y="38277"/>
                </a:lnTo>
                <a:close/>
              </a:path>
              <a:path w="172720" h="554989">
                <a:moveTo>
                  <a:pt x="114808" y="535800"/>
                </a:moveTo>
                <a:lnTo>
                  <a:pt x="95681" y="535800"/>
                </a:lnTo>
                <a:lnTo>
                  <a:pt x="76542" y="535800"/>
                </a:lnTo>
                <a:lnTo>
                  <a:pt x="57416" y="535800"/>
                </a:lnTo>
                <a:lnTo>
                  <a:pt x="57416" y="554939"/>
                </a:lnTo>
                <a:lnTo>
                  <a:pt x="76542" y="554939"/>
                </a:lnTo>
                <a:lnTo>
                  <a:pt x="95681" y="554939"/>
                </a:lnTo>
                <a:lnTo>
                  <a:pt x="114808" y="554939"/>
                </a:lnTo>
                <a:lnTo>
                  <a:pt x="114808" y="535800"/>
                </a:lnTo>
                <a:close/>
              </a:path>
              <a:path w="172720" h="554989">
                <a:moveTo>
                  <a:pt x="114808" y="420992"/>
                </a:moveTo>
                <a:lnTo>
                  <a:pt x="95681" y="420992"/>
                </a:lnTo>
                <a:lnTo>
                  <a:pt x="76542" y="420992"/>
                </a:lnTo>
                <a:lnTo>
                  <a:pt x="57416" y="420992"/>
                </a:lnTo>
                <a:lnTo>
                  <a:pt x="57416" y="440118"/>
                </a:lnTo>
                <a:lnTo>
                  <a:pt x="76542" y="440118"/>
                </a:lnTo>
                <a:lnTo>
                  <a:pt x="95681" y="440118"/>
                </a:lnTo>
                <a:lnTo>
                  <a:pt x="114808" y="440118"/>
                </a:lnTo>
                <a:lnTo>
                  <a:pt x="114808" y="420992"/>
                </a:lnTo>
                <a:close/>
              </a:path>
              <a:path w="172720" h="554989">
                <a:moveTo>
                  <a:pt x="114808" y="344436"/>
                </a:moveTo>
                <a:lnTo>
                  <a:pt x="95681" y="344436"/>
                </a:lnTo>
                <a:lnTo>
                  <a:pt x="76542" y="344436"/>
                </a:lnTo>
                <a:lnTo>
                  <a:pt x="76542" y="363575"/>
                </a:lnTo>
                <a:lnTo>
                  <a:pt x="95681" y="363575"/>
                </a:lnTo>
                <a:lnTo>
                  <a:pt x="95681" y="382714"/>
                </a:lnTo>
                <a:lnTo>
                  <a:pt x="114808" y="382714"/>
                </a:lnTo>
                <a:lnTo>
                  <a:pt x="114808" y="344436"/>
                </a:lnTo>
                <a:close/>
              </a:path>
              <a:path w="172720" h="554989">
                <a:moveTo>
                  <a:pt x="114808" y="306171"/>
                </a:moveTo>
                <a:lnTo>
                  <a:pt x="95681" y="306171"/>
                </a:lnTo>
                <a:lnTo>
                  <a:pt x="95681" y="325310"/>
                </a:lnTo>
                <a:lnTo>
                  <a:pt x="114808" y="325310"/>
                </a:lnTo>
                <a:lnTo>
                  <a:pt x="114808" y="306171"/>
                </a:lnTo>
                <a:close/>
              </a:path>
              <a:path w="172720" h="554989">
                <a:moveTo>
                  <a:pt x="114808" y="153085"/>
                </a:moveTo>
                <a:lnTo>
                  <a:pt x="95681" y="153085"/>
                </a:lnTo>
                <a:lnTo>
                  <a:pt x="76542" y="153085"/>
                </a:lnTo>
                <a:lnTo>
                  <a:pt x="57416" y="153085"/>
                </a:lnTo>
                <a:lnTo>
                  <a:pt x="57416" y="172224"/>
                </a:lnTo>
                <a:lnTo>
                  <a:pt x="76542" y="172224"/>
                </a:lnTo>
                <a:lnTo>
                  <a:pt x="95681" y="172224"/>
                </a:lnTo>
                <a:lnTo>
                  <a:pt x="95681" y="191350"/>
                </a:lnTo>
                <a:lnTo>
                  <a:pt x="76542" y="191350"/>
                </a:lnTo>
                <a:lnTo>
                  <a:pt x="76542" y="229628"/>
                </a:lnTo>
                <a:lnTo>
                  <a:pt x="57416" y="229628"/>
                </a:lnTo>
                <a:lnTo>
                  <a:pt x="57416" y="344436"/>
                </a:lnTo>
                <a:lnTo>
                  <a:pt x="76542" y="344436"/>
                </a:lnTo>
                <a:lnTo>
                  <a:pt x="76542" y="287032"/>
                </a:lnTo>
                <a:lnTo>
                  <a:pt x="95681" y="287032"/>
                </a:lnTo>
                <a:lnTo>
                  <a:pt x="95681" y="267906"/>
                </a:lnTo>
                <a:lnTo>
                  <a:pt x="114808" y="267906"/>
                </a:lnTo>
                <a:lnTo>
                  <a:pt x="114808" y="153085"/>
                </a:lnTo>
                <a:close/>
              </a:path>
              <a:path w="172720" h="554989">
                <a:moveTo>
                  <a:pt x="114808" y="114808"/>
                </a:moveTo>
                <a:lnTo>
                  <a:pt x="95681" y="114808"/>
                </a:lnTo>
                <a:lnTo>
                  <a:pt x="76542" y="114808"/>
                </a:lnTo>
                <a:lnTo>
                  <a:pt x="57416" y="114808"/>
                </a:lnTo>
                <a:lnTo>
                  <a:pt x="57416" y="133946"/>
                </a:lnTo>
                <a:lnTo>
                  <a:pt x="76542" y="133946"/>
                </a:lnTo>
                <a:lnTo>
                  <a:pt x="95681" y="133946"/>
                </a:lnTo>
                <a:lnTo>
                  <a:pt x="114808" y="133946"/>
                </a:lnTo>
                <a:lnTo>
                  <a:pt x="114808" y="114808"/>
                </a:lnTo>
                <a:close/>
              </a:path>
              <a:path w="172720" h="554989">
                <a:moveTo>
                  <a:pt x="114808" y="0"/>
                </a:moveTo>
                <a:lnTo>
                  <a:pt x="95681" y="0"/>
                </a:lnTo>
                <a:lnTo>
                  <a:pt x="76542" y="0"/>
                </a:lnTo>
                <a:lnTo>
                  <a:pt x="57416" y="0"/>
                </a:lnTo>
                <a:lnTo>
                  <a:pt x="57416" y="19138"/>
                </a:lnTo>
                <a:lnTo>
                  <a:pt x="76542" y="19138"/>
                </a:lnTo>
                <a:lnTo>
                  <a:pt x="95681" y="19138"/>
                </a:lnTo>
                <a:lnTo>
                  <a:pt x="114808" y="19138"/>
                </a:lnTo>
                <a:lnTo>
                  <a:pt x="114808" y="0"/>
                </a:lnTo>
                <a:close/>
              </a:path>
              <a:path w="172720" h="554989">
                <a:moveTo>
                  <a:pt x="133946" y="420992"/>
                </a:moveTo>
                <a:lnTo>
                  <a:pt x="114820" y="420992"/>
                </a:lnTo>
                <a:lnTo>
                  <a:pt x="114820" y="554939"/>
                </a:lnTo>
                <a:lnTo>
                  <a:pt x="133946" y="554939"/>
                </a:lnTo>
                <a:lnTo>
                  <a:pt x="133946" y="420992"/>
                </a:lnTo>
                <a:close/>
              </a:path>
              <a:path w="172720" h="554989">
                <a:moveTo>
                  <a:pt x="133946" y="306171"/>
                </a:moveTo>
                <a:lnTo>
                  <a:pt x="114820" y="306171"/>
                </a:lnTo>
                <a:lnTo>
                  <a:pt x="114820" y="325310"/>
                </a:lnTo>
                <a:lnTo>
                  <a:pt x="133946" y="325310"/>
                </a:lnTo>
                <a:lnTo>
                  <a:pt x="133946" y="306171"/>
                </a:lnTo>
                <a:close/>
              </a:path>
              <a:path w="172720" h="554989">
                <a:moveTo>
                  <a:pt x="133946" y="267906"/>
                </a:moveTo>
                <a:lnTo>
                  <a:pt x="114820" y="267906"/>
                </a:lnTo>
                <a:lnTo>
                  <a:pt x="114820" y="287032"/>
                </a:lnTo>
                <a:lnTo>
                  <a:pt x="133946" y="287032"/>
                </a:lnTo>
                <a:lnTo>
                  <a:pt x="133946" y="267906"/>
                </a:lnTo>
                <a:close/>
              </a:path>
              <a:path w="172720" h="554989">
                <a:moveTo>
                  <a:pt x="133946" y="229628"/>
                </a:moveTo>
                <a:lnTo>
                  <a:pt x="114820" y="229628"/>
                </a:lnTo>
                <a:lnTo>
                  <a:pt x="114820" y="248767"/>
                </a:lnTo>
                <a:lnTo>
                  <a:pt x="133946" y="248767"/>
                </a:lnTo>
                <a:lnTo>
                  <a:pt x="133946" y="229628"/>
                </a:lnTo>
                <a:close/>
              </a:path>
              <a:path w="172720" h="554989">
                <a:moveTo>
                  <a:pt x="133946" y="191350"/>
                </a:moveTo>
                <a:lnTo>
                  <a:pt x="114820" y="191350"/>
                </a:lnTo>
                <a:lnTo>
                  <a:pt x="114820" y="210489"/>
                </a:lnTo>
                <a:lnTo>
                  <a:pt x="133946" y="210489"/>
                </a:lnTo>
                <a:lnTo>
                  <a:pt x="133946" y="191350"/>
                </a:lnTo>
                <a:close/>
              </a:path>
              <a:path w="172720" h="554989">
                <a:moveTo>
                  <a:pt x="133946" y="0"/>
                </a:moveTo>
                <a:lnTo>
                  <a:pt x="114820" y="0"/>
                </a:lnTo>
                <a:lnTo>
                  <a:pt x="114820" y="38277"/>
                </a:lnTo>
                <a:lnTo>
                  <a:pt x="114820" y="76542"/>
                </a:lnTo>
                <a:lnTo>
                  <a:pt x="114820" y="133946"/>
                </a:lnTo>
                <a:lnTo>
                  <a:pt x="133946" y="133946"/>
                </a:lnTo>
                <a:lnTo>
                  <a:pt x="133946" y="76542"/>
                </a:lnTo>
                <a:lnTo>
                  <a:pt x="133946" y="38277"/>
                </a:lnTo>
                <a:lnTo>
                  <a:pt x="133946" y="0"/>
                </a:lnTo>
                <a:close/>
              </a:path>
              <a:path w="172720" h="554989">
                <a:moveTo>
                  <a:pt x="153085" y="382714"/>
                </a:moveTo>
                <a:lnTo>
                  <a:pt x="133946" y="382714"/>
                </a:lnTo>
                <a:lnTo>
                  <a:pt x="114820" y="382714"/>
                </a:lnTo>
                <a:lnTo>
                  <a:pt x="114820" y="401853"/>
                </a:lnTo>
                <a:lnTo>
                  <a:pt x="133946" y="401853"/>
                </a:lnTo>
                <a:lnTo>
                  <a:pt x="153085" y="401853"/>
                </a:lnTo>
                <a:lnTo>
                  <a:pt x="153085" y="382714"/>
                </a:lnTo>
                <a:close/>
              </a:path>
              <a:path w="172720" h="554989">
                <a:moveTo>
                  <a:pt x="153085" y="344436"/>
                </a:moveTo>
                <a:lnTo>
                  <a:pt x="133946" y="344436"/>
                </a:lnTo>
                <a:lnTo>
                  <a:pt x="114820" y="344436"/>
                </a:lnTo>
                <a:lnTo>
                  <a:pt x="114820" y="363575"/>
                </a:lnTo>
                <a:lnTo>
                  <a:pt x="133946" y="363575"/>
                </a:lnTo>
                <a:lnTo>
                  <a:pt x="153085" y="363575"/>
                </a:lnTo>
                <a:lnTo>
                  <a:pt x="153085" y="344436"/>
                </a:lnTo>
                <a:close/>
              </a:path>
              <a:path w="172720" h="554989">
                <a:moveTo>
                  <a:pt x="153085" y="248767"/>
                </a:moveTo>
                <a:lnTo>
                  <a:pt x="133946" y="248767"/>
                </a:lnTo>
                <a:lnTo>
                  <a:pt x="133946" y="267893"/>
                </a:lnTo>
                <a:lnTo>
                  <a:pt x="153085" y="267893"/>
                </a:lnTo>
                <a:lnTo>
                  <a:pt x="153085" y="248767"/>
                </a:lnTo>
                <a:close/>
              </a:path>
              <a:path w="172720" h="554989">
                <a:moveTo>
                  <a:pt x="153085" y="153085"/>
                </a:moveTo>
                <a:lnTo>
                  <a:pt x="133946" y="153085"/>
                </a:lnTo>
                <a:lnTo>
                  <a:pt x="114820" y="153085"/>
                </a:lnTo>
                <a:lnTo>
                  <a:pt x="114820" y="172224"/>
                </a:lnTo>
                <a:lnTo>
                  <a:pt x="133946" y="172224"/>
                </a:lnTo>
                <a:lnTo>
                  <a:pt x="153085" y="172224"/>
                </a:lnTo>
                <a:lnTo>
                  <a:pt x="153085" y="153085"/>
                </a:lnTo>
                <a:close/>
              </a:path>
              <a:path w="172720" h="554989">
                <a:moveTo>
                  <a:pt x="172224" y="114808"/>
                </a:moveTo>
                <a:lnTo>
                  <a:pt x="153085" y="114808"/>
                </a:lnTo>
                <a:lnTo>
                  <a:pt x="153085" y="133946"/>
                </a:lnTo>
                <a:lnTo>
                  <a:pt x="172224" y="133946"/>
                </a:lnTo>
                <a:lnTo>
                  <a:pt x="172224" y="114808"/>
                </a:lnTo>
                <a:close/>
              </a:path>
              <a:path w="172720" h="554989">
                <a:moveTo>
                  <a:pt x="172224" y="76542"/>
                </a:moveTo>
                <a:lnTo>
                  <a:pt x="153085" y="76542"/>
                </a:lnTo>
                <a:lnTo>
                  <a:pt x="153085" y="95669"/>
                </a:lnTo>
                <a:lnTo>
                  <a:pt x="172224" y="95669"/>
                </a:lnTo>
                <a:lnTo>
                  <a:pt x="172224" y="76542"/>
                </a:lnTo>
                <a:close/>
              </a:path>
              <a:path w="172720" h="554989">
                <a:moveTo>
                  <a:pt x="172224" y="0"/>
                </a:moveTo>
                <a:lnTo>
                  <a:pt x="153085" y="0"/>
                </a:lnTo>
                <a:lnTo>
                  <a:pt x="153085" y="38277"/>
                </a:lnTo>
                <a:lnTo>
                  <a:pt x="153085" y="57404"/>
                </a:lnTo>
                <a:lnTo>
                  <a:pt x="172224" y="57404"/>
                </a:lnTo>
                <a:lnTo>
                  <a:pt x="172224" y="38277"/>
                </a:lnTo>
                <a:lnTo>
                  <a:pt x="17222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055402" y="10328236"/>
            <a:ext cx="407950" cy="1179849"/>
          </a:xfrm>
          <a:custGeom>
            <a:avLst/>
            <a:gdLst/>
            <a:ahLst/>
            <a:cxnLst/>
            <a:rect l="l" t="t" r="r" b="b"/>
            <a:pathLst>
              <a:path w="191770" h="554989">
                <a:moveTo>
                  <a:pt x="19138" y="191350"/>
                </a:moveTo>
                <a:lnTo>
                  <a:pt x="0" y="191350"/>
                </a:lnTo>
                <a:lnTo>
                  <a:pt x="0" y="210489"/>
                </a:lnTo>
                <a:lnTo>
                  <a:pt x="19138" y="210489"/>
                </a:lnTo>
                <a:lnTo>
                  <a:pt x="19138" y="191350"/>
                </a:lnTo>
                <a:close/>
              </a:path>
              <a:path w="191770" h="554989">
                <a:moveTo>
                  <a:pt x="19138" y="114808"/>
                </a:moveTo>
                <a:lnTo>
                  <a:pt x="0" y="114808"/>
                </a:lnTo>
                <a:lnTo>
                  <a:pt x="0" y="133946"/>
                </a:lnTo>
                <a:lnTo>
                  <a:pt x="19138" y="133946"/>
                </a:lnTo>
                <a:lnTo>
                  <a:pt x="19138" y="114808"/>
                </a:lnTo>
                <a:close/>
              </a:path>
              <a:path w="191770" h="554989">
                <a:moveTo>
                  <a:pt x="38277" y="210489"/>
                </a:moveTo>
                <a:lnTo>
                  <a:pt x="19138" y="210489"/>
                </a:lnTo>
                <a:lnTo>
                  <a:pt x="19138" y="229628"/>
                </a:lnTo>
                <a:lnTo>
                  <a:pt x="38277" y="229628"/>
                </a:lnTo>
                <a:lnTo>
                  <a:pt x="38277" y="210489"/>
                </a:lnTo>
                <a:close/>
              </a:path>
              <a:path w="191770" h="554989">
                <a:moveTo>
                  <a:pt x="57404" y="497522"/>
                </a:moveTo>
                <a:lnTo>
                  <a:pt x="38277" y="497522"/>
                </a:lnTo>
                <a:lnTo>
                  <a:pt x="19138" y="497522"/>
                </a:lnTo>
                <a:lnTo>
                  <a:pt x="19138" y="516661"/>
                </a:lnTo>
                <a:lnTo>
                  <a:pt x="38277" y="516661"/>
                </a:lnTo>
                <a:lnTo>
                  <a:pt x="38277" y="535800"/>
                </a:lnTo>
                <a:lnTo>
                  <a:pt x="19138" y="535800"/>
                </a:lnTo>
                <a:lnTo>
                  <a:pt x="0" y="535800"/>
                </a:lnTo>
                <a:lnTo>
                  <a:pt x="0" y="554939"/>
                </a:lnTo>
                <a:lnTo>
                  <a:pt x="19138" y="554939"/>
                </a:lnTo>
                <a:lnTo>
                  <a:pt x="38277" y="554939"/>
                </a:lnTo>
                <a:lnTo>
                  <a:pt x="57404" y="554939"/>
                </a:lnTo>
                <a:lnTo>
                  <a:pt x="57404" y="497522"/>
                </a:lnTo>
                <a:close/>
              </a:path>
              <a:path w="191770" h="554989">
                <a:moveTo>
                  <a:pt x="57404" y="0"/>
                </a:moveTo>
                <a:lnTo>
                  <a:pt x="38277" y="0"/>
                </a:lnTo>
                <a:lnTo>
                  <a:pt x="38277" y="19138"/>
                </a:lnTo>
                <a:lnTo>
                  <a:pt x="57404" y="19138"/>
                </a:lnTo>
                <a:lnTo>
                  <a:pt x="57404" y="0"/>
                </a:lnTo>
                <a:close/>
              </a:path>
              <a:path w="191770" h="554989">
                <a:moveTo>
                  <a:pt x="114808" y="516674"/>
                </a:moveTo>
                <a:lnTo>
                  <a:pt x="95681" y="516674"/>
                </a:lnTo>
                <a:lnTo>
                  <a:pt x="95681" y="554939"/>
                </a:lnTo>
                <a:lnTo>
                  <a:pt x="114808" y="554939"/>
                </a:lnTo>
                <a:lnTo>
                  <a:pt x="114808" y="516674"/>
                </a:lnTo>
                <a:close/>
              </a:path>
              <a:path w="191770" h="554989">
                <a:moveTo>
                  <a:pt x="114808" y="287032"/>
                </a:moveTo>
                <a:lnTo>
                  <a:pt x="95681" y="287032"/>
                </a:lnTo>
                <a:lnTo>
                  <a:pt x="76542" y="287032"/>
                </a:lnTo>
                <a:lnTo>
                  <a:pt x="76542" y="363575"/>
                </a:lnTo>
                <a:lnTo>
                  <a:pt x="95681" y="363575"/>
                </a:lnTo>
                <a:lnTo>
                  <a:pt x="95681" y="401853"/>
                </a:lnTo>
                <a:lnTo>
                  <a:pt x="76542" y="401853"/>
                </a:lnTo>
                <a:lnTo>
                  <a:pt x="76542" y="420979"/>
                </a:lnTo>
                <a:lnTo>
                  <a:pt x="95681" y="420979"/>
                </a:lnTo>
                <a:lnTo>
                  <a:pt x="95681" y="440118"/>
                </a:lnTo>
                <a:lnTo>
                  <a:pt x="76542" y="440118"/>
                </a:lnTo>
                <a:lnTo>
                  <a:pt x="76542" y="420992"/>
                </a:lnTo>
                <a:lnTo>
                  <a:pt x="57404" y="420992"/>
                </a:lnTo>
                <a:lnTo>
                  <a:pt x="38277" y="420992"/>
                </a:lnTo>
                <a:lnTo>
                  <a:pt x="19138" y="420992"/>
                </a:lnTo>
                <a:lnTo>
                  <a:pt x="19138" y="401853"/>
                </a:lnTo>
                <a:lnTo>
                  <a:pt x="38277" y="401853"/>
                </a:lnTo>
                <a:lnTo>
                  <a:pt x="57404" y="401853"/>
                </a:lnTo>
                <a:lnTo>
                  <a:pt x="76542" y="401853"/>
                </a:lnTo>
                <a:lnTo>
                  <a:pt x="76542" y="363575"/>
                </a:lnTo>
                <a:lnTo>
                  <a:pt x="57404" y="363575"/>
                </a:lnTo>
                <a:lnTo>
                  <a:pt x="38277" y="363575"/>
                </a:lnTo>
                <a:lnTo>
                  <a:pt x="38277" y="382714"/>
                </a:lnTo>
                <a:lnTo>
                  <a:pt x="19138" y="382714"/>
                </a:lnTo>
                <a:lnTo>
                  <a:pt x="0" y="382714"/>
                </a:lnTo>
                <a:lnTo>
                  <a:pt x="0" y="497522"/>
                </a:lnTo>
                <a:lnTo>
                  <a:pt x="19138" y="497522"/>
                </a:lnTo>
                <a:lnTo>
                  <a:pt x="19138" y="440118"/>
                </a:lnTo>
                <a:lnTo>
                  <a:pt x="38277" y="440118"/>
                </a:lnTo>
                <a:lnTo>
                  <a:pt x="38277" y="478396"/>
                </a:lnTo>
                <a:lnTo>
                  <a:pt x="57404" y="478396"/>
                </a:lnTo>
                <a:lnTo>
                  <a:pt x="57404" y="459257"/>
                </a:lnTo>
                <a:lnTo>
                  <a:pt x="76542" y="459257"/>
                </a:lnTo>
                <a:lnTo>
                  <a:pt x="76542" y="478396"/>
                </a:lnTo>
                <a:lnTo>
                  <a:pt x="57404" y="478396"/>
                </a:lnTo>
                <a:lnTo>
                  <a:pt x="57404" y="497522"/>
                </a:lnTo>
                <a:lnTo>
                  <a:pt x="76542" y="497522"/>
                </a:lnTo>
                <a:lnTo>
                  <a:pt x="76542" y="516661"/>
                </a:lnTo>
                <a:lnTo>
                  <a:pt x="95681" y="516661"/>
                </a:lnTo>
                <a:lnTo>
                  <a:pt x="95681" y="497522"/>
                </a:lnTo>
                <a:lnTo>
                  <a:pt x="114808" y="497522"/>
                </a:lnTo>
                <a:lnTo>
                  <a:pt x="114808" y="344436"/>
                </a:lnTo>
                <a:lnTo>
                  <a:pt x="95681" y="344436"/>
                </a:lnTo>
                <a:lnTo>
                  <a:pt x="95681" y="306171"/>
                </a:lnTo>
                <a:lnTo>
                  <a:pt x="114808" y="306171"/>
                </a:lnTo>
                <a:lnTo>
                  <a:pt x="114808" y="287032"/>
                </a:lnTo>
                <a:close/>
              </a:path>
              <a:path w="191770" h="554989">
                <a:moveTo>
                  <a:pt x="114808" y="229628"/>
                </a:moveTo>
                <a:lnTo>
                  <a:pt x="95681" y="229628"/>
                </a:lnTo>
                <a:lnTo>
                  <a:pt x="76542" y="229628"/>
                </a:lnTo>
                <a:lnTo>
                  <a:pt x="76542" y="191350"/>
                </a:lnTo>
                <a:lnTo>
                  <a:pt x="57404" y="191350"/>
                </a:lnTo>
                <a:lnTo>
                  <a:pt x="57404" y="172224"/>
                </a:lnTo>
                <a:lnTo>
                  <a:pt x="38277" y="172224"/>
                </a:lnTo>
                <a:lnTo>
                  <a:pt x="38277" y="210489"/>
                </a:lnTo>
                <a:lnTo>
                  <a:pt x="57404" y="210489"/>
                </a:lnTo>
                <a:lnTo>
                  <a:pt x="57404" y="229628"/>
                </a:lnTo>
                <a:lnTo>
                  <a:pt x="38277" y="229628"/>
                </a:lnTo>
                <a:lnTo>
                  <a:pt x="38277" y="248767"/>
                </a:lnTo>
                <a:lnTo>
                  <a:pt x="19138" y="248767"/>
                </a:lnTo>
                <a:lnTo>
                  <a:pt x="0" y="248767"/>
                </a:lnTo>
                <a:lnTo>
                  <a:pt x="0" y="267893"/>
                </a:lnTo>
                <a:lnTo>
                  <a:pt x="19138" y="267893"/>
                </a:lnTo>
                <a:lnTo>
                  <a:pt x="38277" y="267893"/>
                </a:lnTo>
                <a:lnTo>
                  <a:pt x="38277" y="287032"/>
                </a:lnTo>
                <a:lnTo>
                  <a:pt x="19138" y="287032"/>
                </a:lnTo>
                <a:lnTo>
                  <a:pt x="0" y="287032"/>
                </a:lnTo>
                <a:lnTo>
                  <a:pt x="0" y="363575"/>
                </a:lnTo>
                <a:lnTo>
                  <a:pt x="19138" y="363575"/>
                </a:lnTo>
                <a:lnTo>
                  <a:pt x="38277" y="363575"/>
                </a:lnTo>
                <a:lnTo>
                  <a:pt x="38277" y="344436"/>
                </a:lnTo>
                <a:lnTo>
                  <a:pt x="19138" y="344436"/>
                </a:lnTo>
                <a:lnTo>
                  <a:pt x="19138" y="306171"/>
                </a:lnTo>
                <a:lnTo>
                  <a:pt x="38277" y="306171"/>
                </a:lnTo>
                <a:lnTo>
                  <a:pt x="57404" y="306171"/>
                </a:lnTo>
                <a:lnTo>
                  <a:pt x="57404" y="248767"/>
                </a:lnTo>
                <a:lnTo>
                  <a:pt x="76542" y="248767"/>
                </a:lnTo>
                <a:lnTo>
                  <a:pt x="95681" y="248767"/>
                </a:lnTo>
                <a:lnTo>
                  <a:pt x="114808" y="248767"/>
                </a:lnTo>
                <a:lnTo>
                  <a:pt x="114808" y="229628"/>
                </a:lnTo>
                <a:close/>
              </a:path>
              <a:path w="191770" h="554989">
                <a:moveTo>
                  <a:pt x="114808" y="76542"/>
                </a:moveTo>
                <a:lnTo>
                  <a:pt x="95681" y="76542"/>
                </a:lnTo>
                <a:lnTo>
                  <a:pt x="95681" y="95681"/>
                </a:lnTo>
                <a:lnTo>
                  <a:pt x="76542" y="95681"/>
                </a:lnTo>
                <a:lnTo>
                  <a:pt x="76542" y="114808"/>
                </a:lnTo>
                <a:lnTo>
                  <a:pt x="76542" y="133946"/>
                </a:lnTo>
                <a:lnTo>
                  <a:pt x="57404" y="133946"/>
                </a:lnTo>
                <a:lnTo>
                  <a:pt x="57404" y="114808"/>
                </a:lnTo>
                <a:lnTo>
                  <a:pt x="76542" y="114808"/>
                </a:lnTo>
                <a:lnTo>
                  <a:pt x="76542" y="95681"/>
                </a:lnTo>
                <a:lnTo>
                  <a:pt x="76542" y="76542"/>
                </a:lnTo>
                <a:lnTo>
                  <a:pt x="57404" y="76542"/>
                </a:lnTo>
                <a:lnTo>
                  <a:pt x="57404" y="95681"/>
                </a:lnTo>
                <a:lnTo>
                  <a:pt x="38277" y="95681"/>
                </a:lnTo>
                <a:lnTo>
                  <a:pt x="38277" y="76542"/>
                </a:lnTo>
                <a:lnTo>
                  <a:pt x="57404" y="76542"/>
                </a:lnTo>
                <a:lnTo>
                  <a:pt x="57404" y="38277"/>
                </a:lnTo>
                <a:lnTo>
                  <a:pt x="38277" y="38277"/>
                </a:lnTo>
                <a:lnTo>
                  <a:pt x="38277" y="57404"/>
                </a:lnTo>
                <a:lnTo>
                  <a:pt x="19138" y="57404"/>
                </a:lnTo>
                <a:lnTo>
                  <a:pt x="19138" y="76542"/>
                </a:lnTo>
                <a:lnTo>
                  <a:pt x="19138" y="114808"/>
                </a:lnTo>
                <a:lnTo>
                  <a:pt x="38277" y="114808"/>
                </a:lnTo>
                <a:lnTo>
                  <a:pt x="38277" y="133946"/>
                </a:lnTo>
                <a:lnTo>
                  <a:pt x="19138" y="133946"/>
                </a:lnTo>
                <a:lnTo>
                  <a:pt x="19138" y="153085"/>
                </a:lnTo>
                <a:lnTo>
                  <a:pt x="0" y="153085"/>
                </a:lnTo>
                <a:lnTo>
                  <a:pt x="0" y="172224"/>
                </a:lnTo>
                <a:lnTo>
                  <a:pt x="19138" y="172224"/>
                </a:lnTo>
                <a:lnTo>
                  <a:pt x="38277" y="172224"/>
                </a:lnTo>
                <a:lnTo>
                  <a:pt x="38277" y="153085"/>
                </a:lnTo>
                <a:lnTo>
                  <a:pt x="57404" y="153085"/>
                </a:lnTo>
                <a:lnTo>
                  <a:pt x="57404" y="172224"/>
                </a:lnTo>
                <a:lnTo>
                  <a:pt x="76542" y="172224"/>
                </a:lnTo>
                <a:lnTo>
                  <a:pt x="95681" y="172224"/>
                </a:lnTo>
                <a:lnTo>
                  <a:pt x="114808" y="172224"/>
                </a:lnTo>
                <a:lnTo>
                  <a:pt x="114808" y="153085"/>
                </a:lnTo>
                <a:lnTo>
                  <a:pt x="95681" y="153085"/>
                </a:lnTo>
                <a:lnTo>
                  <a:pt x="76542" y="153085"/>
                </a:lnTo>
                <a:lnTo>
                  <a:pt x="76542" y="133959"/>
                </a:lnTo>
                <a:lnTo>
                  <a:pt x="95681" y="133959"/>
                </a:lnTo>
                <a:lnTo>
                  <a:pt x="95681" y="114808"/>
                </a:lnTo>
                <a:lnTo>
                  <a:pt x="114808" y="114808"/>
                </a:lnTo>
                <a:lnTo>
                  <a:pt x="114808" y="76542"/>
                </a:lnTo>
                <a:close/>
              </a:path>
              <a:path w="191770" h="554989">
                <a:moveTo>
                  <a:pt x="114808" y="38277"/>
                </a:moveTo>
                <a:lnTo>
                  <a:pt x="95681" y="38277"/>
                </a:lnTo>
                <a:lnTo>
                  <a:pt x="95681" y="0"/>
                </a:lnTo>
                <a:lnTo>
                  <a:pt x="76542" y="0"/>
                </a:lnTo>
                <a:lnTo>
                  <a:pt x="76542" y="19138"/>
                </a:lnTo>
                <a:lnTo>
                  <a:pt x="57404" y="19138"/>
                </a:lnTo>
                <a:lnTo>
                  <a:pt x="57404" y="38265"/>
                </a:lnTo>
                <a:lnTo>
                  <a:pt x="76542" y="38265"/>
                </a:lnTo>
                <a:lnTo>
                  <a:pt x="76542" y="57404"/>
                </a:lnTo>
                <a:lnTo>
                  <a:pt x="95681" y="57404"/>
                </a:lnTo>
                <a:lnTo>
                  <a:pt x="114808" y="57404"/>
                </a:lnTo>
                <a:lnTo>
                  <a:pt x="114808" y="38277"/>
                </a:lnTo>
                <a:close/>
              </a:path>
              <a:path w="191770" h="554989">
                <a:moveTo>
                  <a:pt x="133946" y="0"/>
                </a:moveTo>
                <a:lnTo>
                  <a:pt x="114820" y="0"/>
                </a:lnTo>
                <a:lnTo>
                  <a:pt x="114820" y="19138"/>
                </a:lnTo>
                <a:lnTo>
                  <a:pt x="133946" y="19138"/>
                </a:lnTo>
                <a:lnTo>
                  <a:pt x="133946" y="0"/>
                </a:lnTo>
                <a:close/>
              </a:path>
              <a:path w="191770" h="554989">
                <a:moveTo>
                  <a:pt x="153085" y="535800"/>
                </a:moveTo>
                <a:lnTo>
                  <a:pt x="133946" y="535800"/>
                </a:lnTo>
                <a:lnTo>
                  <a:pt x="114820" y="535800"/>
                </a:lnTo>
                <a:lnTo>
                  <a:pt x="114820" y="554939"/>
                </a:lnTo>
                <a:lnTo>
                  <a:pt x="133946" y="554939"/>
                </a:lnTo>
                <a:lnTo>
                  <a:pt x="153085" y="554939"/>
                </a:lnTo>
                <a:lnTo>
                  <a:pt x="153085" y="535800"/>
                </a:lnTo>
                <a:close/>
              </a:path>
              <a:path w="191770" h="554989">
                <a:moveTo>
                  <a:pt x="172224" y="325310"/>
                </a:moveTo>
                <a:lnTo>
                  <a:pt x="153085" y="325310"/>
                </a:lnTo>
                <a:lnTo>
                  <a:pt x="133946" y="325310"/>
                </a:lnTo>
                <a:lnTo>
                  <a:pt x="133946" y="344436"/>
                </a:lnTo>
                <a:lnTo>
                  <a:pt x="114820" y="344436"/>
                </a:lnTo>
                <a:lnTo>
                  <a:pt x="114820" y="363575"/>
                </a:lnTo>
                <a:lnTo>
                  <a:pt x="133946" y="363575"/>
                </a:lnTo>
                <a:lnTo>
                  <a:pt x="133946" y="478396"/>
                </a:lnTo>
                <a:lnTo>
                  <a:pt x="114820" y="478396"/>
                </a:lnTo>
                <a:lnTo>
                  <a:pt x="114820" y="497522"/>
                </a:lnTo>
                <a:lnTo>
                  <a:pt x="133946" y="497522"/>
                </a:lnTo>
                <a:lnTo>
                  <a:pt x="133946" y="516674"/>
                </a:lnTo>
                <a:lnTo>
                  <a:pt x="153085" y="516674"/>
                </a:lnTo>
                <a:lnTo>
                  <a:pt x="153085" y="497522"/>
                </a:lnTo>
                <a:lnTo>
                  <a:pt x="172224" y="497522"/>
                </a:lnTo>
                <a:lnTo>
                  <a:pt x="172224" y="478396"/>
                </a:lnTo>
                <a:lnTo>
                  <a:pt x="153085" y="478396"/>
                </a:lnTo>
                <a:lnTo>
                  <a:pt x="153085" y="459257"/>
                </a:lnTo>
                <a:lnTo>
                  <a:pt x="172224" y="459257"/>
                </a:lnTo>
                <a:lnTo>
                  <a:pt x="172224" y="420992"/>
                </a:lnTo>
                <a:lnTo>
                  <a:pt x="153085" y="420992"/>
                </a:lnTo>
                <a:lnTo>
                  <a:pt x="153085" y="344436"/>
                </a:lnTo>
                <a:lnTo>
                  <a:pt x="172224" y="344436"/>
                </a:lnTo>
                <a:lnTo>
                  <a:pt x="172224" y="325310"/>
                </a:lnTo>
                <a:close/>
              </a:path>
              <a:path w="191770" h="554989">
                <a:moveTo>
                  <a:pt x="191363" y="57404"/>
                </a:moveTo>
                <a:lnTo>
                  <a:pt x="172224" y="57404"/>
                </a:lnTo>
                <a:lnTo>
                  <a:pt x="153085" y="57404"/>
                </a:lnTo>
                <a:lnTo>
                  <a:pt x="153085" y="38277"/>
                </a:lnTo>
                <a:lnTo>
                  <a:pt x="133946" y="38277"/>
                </a:lnTo>
                <a:lnTo>
                  <a:pt x="114820" y="38277"/>
                </a:lnTo>
                <a:lnTo>
                  <a:pt x="114820" y="76542"/>
                </a:lnTo>
                <a:lnTo>
                  <a:pt x="114820" y="248767"/>
                </a:lnTo>
                <a:lnTo>
                  <a:pt x="133946" y="248767"/>
                </a:lnTo>
                <a:lnTo>
                  <a:pt x="133946" y="267906"/>
                </a:lnTo>
                <a:lnTo>
                  <a:pt x="114820" y="267906"/>
                </a:lnTo>
                <a:lnTo>
                  <a:pt x="114820" y="306171"/>
                </a:lnTo>
                <a:lnTo>
                  <a:pt x="133946" y="306171"/>
                </a:lnTo>
                <a:lnTo>
                  <a:pt x="153085" y="306171"/>
                </a:lnTo>
                <a:lnTo>
                  <a:pt x="153085" y="287032"/>
                </a:lnTo>
                <a:lnTo>
                  <a:pt x="172224" y="287032"/>
                </a:lnTo>
                <a:lnTo>
                  <a:pt x="172224" y="191350"/>
                </a:lnTo>
                <a:lnTo>
                  <a:pt x="153085" y="191350"/>
                </a:lnTo>
                <a:lnTo>
                  <a:pt x="153085" y="172224"/>
                </a:lnTo>
                <a:lnTo>
                  <a:pt x="133946" y="172224"/>
                </a:lnTo>
                <a:lnTo>
                  <a:pt x="133946" y="153085"/>
                </a:lnTo>
                <a:lnTo>
                  <a:pt x="153085" y="153085"/>
                </a:lnTo>
                <a:lnTo>
                  <a:pt x="153085" y="172224"/>
                </a:lnTo>
                <a:lnTo>
                  <a:pt x="172224" y="172224"/>
                </a:lnTo>
                <a:lnTo>
                  <a:pt x="172224" y="114808"/>
                </a:lnTo>
                <a:lnTo>
                  <a:pt x="153085" y="114808"/>
                </a:lnTo>
                <a:lnTo>
                  <a:pt x="153085" y="133946"/>
                </a:lnTo>
                <a:lnTo>
                  <a:pt x="133946" y="133946"/>
                </a:lnTo>
                <a:lnTo>
                  <a:pt x="133946" y="76542"/>
                </a:lnTo>
                <a:lnTo>
                  <a:pt x="153085" y="76542"/>
                </a:lnTo>
                <a:lnTo>
                  <a:pt x="153085" y="95669"/>
                </a:lnTo>
                <a:lnTo>
                  <a:pt x="172224" y="95669"/>
                </a:lnTo>
                <a:lnTo>
                  <a:pt x="191363" y="95669"/>
                </a:lnTo>
                <a:lnTo>
                  <a:pt x="191363" y="76542"/>
                </a:lnTo>
                <a:lnTo>
                  <a:pt x="191363" y="57404"/>
                </a:lnTo>
                <a:close/>
              </a:path>
              <a:path w="191770" h="554989">
                <a:moveTo>
                  <a:pt x="191363" y="19138"/>
                </a:moveTo>
                <a:lnTo>
                  <a:pt x="172224" y="19138"/>
                </a:lnTo>
                <a:lnTo>
                  <a:pt x="172224" y="0"/>
                </a:lnTo>
                <a:lnTo>
                  <a:pt x="153085" y="0"/>
                </a:lnTo>
                <a:lnTo>
                  <a:pt x="153085" y="38277"/>
                </a:lnTo>
                <a:lnTo>
                  <a:pt x="172224" y="38277"/>
                </a:lnTo>
                <a:lnTo>
                  <a:pt x="191363" y="38265"/>
                </a:lnTo>
                <a:lnTo>
                  <a:pt x="191363" y="1913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421774" y="10328236"/>
            <a:ext cx="367426" cy="1179849"/>
          </a:xfrm>
          <a:custGeom>
            <a:avLst/>
            <a:gdLst/>
            <a:ahLst/>
            <a:cxnLst/>
            <a:rect l="l" t="t" r="r" b="b"/>
            <a:pathLst>
              <a:path w="172719" h="554989">
                <a:moveTo>
                  <a:pt x="19138" y="382714"/>
                </a:moveTo>
                <a:lnTo>
                  <a:pt x="0" y="382714"/>
                </a:lnTo>
                <a:lnTo>
                  <a:pt x="0" y="401853"/>
                </a:lnTo>
                <a:lnTo>
                  <a:pt x="19138" y="401853"/>
                </a:lnTo>
                <a:lnTo>
                  <a:pt x="19138" y="382714"/>
                </a:lnTo>
                <a:close/>
              </a:path>
              <a:path w="172719" h="554989">
                <a:moveTo>
                  <a:pt x="19138" y="210489"/>
                </a:moveTo>
                <a:lnTo>
                  <a:pt x="0" y="210489"/>
                </a:lnTo>
                <a:lnTo>
                  <a:pt x="0" y="229628"/>
                </a:lnTo>
                <a:lnTo>
                  <a:pt x="19138" y="229628"/>
                </a:lnTo>
                <a:lnTo>
                  <a:pt x="19138" y="210489"/>
                </a:lnTo>
                <a:close/>
              </a:path>
              <a:path w="172719" h="554989">
                <a:moveTo>
                  <a:pt x="19138" y="76542"/>
                </a:moveTo>
                <a:lnTo>
                  <a:pt x="0" y="76542"/>
                </a:lnTo>
                <a:lnTo>
                  <a:pt x="0" y="95669"/>
                </a:lnTo>
                <a:lnTo>
                  <a:pt x="19138" y="95669"/>
                </a:lnTo>
                <a:lnTo>
                  <a:pt x="19138" y="76542"/>
                </a:lnTo>
                <a:close/>
              </a:path>
              <a:path w="172719" h="554989">
                <a:moveTo>
                  <a:pt x="38265" y="497522"/>
                </a:moveTo>
                <a:lnTo>
                  <a:pt x="19138" y="497522"/>
                </a:lnTo>
                <a:lnTo>
                  <a:pt x="0" y="497522"/>
                </a:lnTo>
                <a:lnTo>
                  <a:pt x="0" y="516661"/>
                </a:lnTo>
                <a:lnTo>
                  <a:pt x="19138" y="516661"/>
                </a:lnTo>
                <a:lnTo>
                  <a:pt x="19138" y="535800"/>
                </a:lnTo>
                <a:lnTo>
                  <a:pt x="38265" y="535800"/>
                </a:lnTo>
                <a:lnTo>
                  <a:pt x="38265" y="497522"/>
                </a:lnTo>
                <a:close/>
              </a:path>
              <a:path w="172719" h="554989">
                <a:moveTo>
                  <a:pt x="38265" y="114808"/>
                </a:moveTo>
                <a:lnTo>
                  <a:pt x="19138" y="114808"/>
                </a:lnTo>
                <a:lnTo>
                  <a:pt x="19138" y="133946"/>
                </a:lnTo>
                <a:lnTo>
                  <a:pt x="38265" y="133946"/>
                </a:lnTo>
                <a:lnTo>
                  <a:pt x="38265" y="114808"/>
                </a:lnTo>
                <a:close/>
              </a:path>
              <a:path w="172719" h="554989">
                <a:moveTo>
                  <a:pt x="38265" y="0"/>
                </a:moveTo>
                <a:lnTo>
                  <a:pt x="19138" y="0"/>
                </a:lnTo>
                <a:lnTo>
                  <a:pt x="19138" y="19138"/>
                </a:lnTo>
                <a:lnTo>
                  <a:pt x="38265" y="19138"/>
                </a:lnTo>
                <a:lnTo>
                  <a:pt x="38265" y="0"/>
                </a:lnTo>
                <a:close/>
              </a:path>
              <a:path w="172719" h="554989">
                <a:moveTo>
                  <a:pt x="57404" y="76542"/>
                </a:moveTo>
                <a:lnTo>
                  <a:pt x="38265" y="76542"/>
                </a:lnTo>
                <a:lnTo>
                  <a:pt x="38265" y="95669"/>
                </a:lnTo>
                <a:lnTo>
                  <a:pt x="57404" y="95669"/>
                </a:lnTo>
                <a:lnTo>
                  <a:pt x="57404" y="76542"/>
                </a:lnTo>
                <a:close/>
              </a:path>
              <a:path w="172719" h="554989">
                <a:moveTo>
                  <a:pt x="76542" y="535800"/>
                </a:moveTo>
                <a:lnTo>
                  <a:pt x="57404" y="535800"/>
                </a:lnTo>
                <a:lnTo>
                  <a:pt x="38265" y="535800"/>
                </a:lnTo>
                <a:lnTo>
                  <a:pt x="38265" y="554939"/>
                </a:lnTo>
                <a:lnTo>
                  <a:pt x="57404" y="554939"/>
                </a:lnTo>
                <a:lnTo>
                  <a:pt x="76542" y="554939"/>
                </a:lnTo>
                <a:lnTo>
                  <a:pt x="76542" y="535800"/>
                </a:lnTo>
                <a:close/>
              </a:path>
              <a:path w="172719" h="554989">
                <a:moveTo>
                  <a:pt x="76542" y="210489"/>
                </a:moveTo>
                <a:lnTo>
                  <a:pt x="57404" y="210489"/>
                </a:lnTo>
                <a:lnTo>
                  <a:pt x="38265" y="210489"/>
                </a:lnTo>
                <a:lnTo>
                  <a:pt x="38265" y="229628"/>
                </a:lnTo>
                <a:lnTo>
                  <a:pt x="57404" y="229628"/>
                </a:lnTo>
                <a:lnTo>
                  <a:pt x="57404" y="248767"/>
                </a:lnTo>
                <a:lnTo>
                  <a:pt x="76542" y="248767"/>
                </a:lnTo>
                <a:lnTo>
                  <a:pt x="76542" y="210489"/>
                </a:lnTo>
                <a:close/>
              </a:path>
              <a:path w="172719" h="554989">
                <a:moveTo>
                  <a:pt x="76542" y="0"/>
                </a:moveTo>
                <a:lnTo>
                  <a:pt x="57404" y="0"/>
                </a:lnTo>
                <a:lnTo>
                  <a:pt x="57404" y="19138"/>
                </a:lnTo>
                <a:lnTo>
                  <a:pt x="38265" y="19138"/>
                </a:lnTo>
                <a:lnTo>
                  <a:pt x="38265" y="38265"/>
                </a:lnTo>
                <a:lnTo>
                  <a:pt x="57404" y="38265"/>
                </a:lnTo>
                <a:lnTo>
                  <a:pt x="38265" y="38277"/>
                </a:lnTo>
                <a:lnTo>
                  <a:pt x="19138" y="38277"/>
                </a:lnTo>
                <a:lnTo>
                  <a:pt x="19138" y="57404"/>
                </a:lnTo>
                <a:lnTo>
                  <a:pt x="38265" y="57404"/>
                </a:lnTo>
                <a:lnTo>
                  <a:pt x="57404" y="57404"/>
                </a:lnTo>
                <a:lnTo>
                  <a:pt x="57404" y="76542"/>
                </a:lnTo>
                <a:lnTo>
                  <a:pt x="76542" y="76542"/>
                </a:lnTo>
                <a:lnTo>
                  <a:pt x="76542" y="38277"/>
                </a:lnTo>
                <a:lnTo>
                  <a:pt x="76542" y="0"/>
                </a:lnTo>
                <a:close/>
              </a:path>
              <a:path w="172719" h="554989">
                <a:moveTo>
                  <a:pt x="95669" y="153085"/>
                </a:moveTo>
                <a:lnTo>
                  <a:pt x="76542" y="153085"/>
                </a:lnTo>
                <a:lnTo>
                  <a:pt x="76542" y="114808"/>
                </a:lnTo>
                <a:lnTo>
                  <a:pt x="57404" y="114808"/>
                </a:lnTo>
                <a:lnTo>
                  <a:pt x="57404" y="153085"/>
                </a:lnTo>
                <a:lnTo>
                  <a:pt x="38265" y="153085"/>
                </a:lnTo>
                <a:lnTo>
                  <a:pt x="38265" y="172224"/>
                </a:lnTo>
                <a:lnTo>
                  <a:pt x="19138" y="172224"/>
                </a:lnTo>
                <a:lnTo>
                  <a:pt x="19138" y="153085"/>
                </a:lnTo>
                <a:lnTo>
                  <a:pt x="0" y="153085"/>
                </a:lnTo>
                <a:lnTo>
                  <a:pt x="0" y="191363"/>
                </a:lnTo>
                <a:lnTo>
                  <a:pt x="19138" y="191363"/>
                </a:lnTo>
                <a:lnTo>
                  <a:pt x="38265" y="191350"/>
                </a:lnTo>
                <a:lnTo>
                  <a:pt x="57404" y="191363"/>
                </a:lnTo>
                <a:lnTo>
                  <a:pt x="57404" y="172224"/>
                </a:lnTo>
                <a:lnTo>
                  <a:pt x="76542" y="172224"/>
                </a:lnTo>
                <a:lnTo>
                  <a:pt x="95669" y="172224"/>
                </a:lnTo>
                <a:lnTo>
                  <a:pt x="95669" y="153085"/>
                </a:lnTo>
                <a:close/>
              </a:path>
              <a:path w="172719" h="554989">
                <a:moveTo>
                  <a:pt x="114808" y="420992"/>
                </a:moveTo>
                <a:lnTo>
                  <a:pt x="95669" y="420992"/>
                </a:lnTo>
                <a:lnTo>
                  <a:pt x="95669" y="440118"/>
                </a:lnTo>
                <a:lnTo>
                  <a:pt x="114808" y="440118"/>
                </a:lnTo>
                <a:lnTo>
                  <a:pt x="114808" y="420992"/>
                </a:lnTo>
                <a:close/>
              </a:path>
              <a:path w="172719" h="554989">
                <a:moveTo>
                  <a:pt x="114808" y="344436"/>
                </a:moveTo>
                <a:lnTo>
                  <a:pt x="95669" y="344436"/>
                </a:lnTo>
                <a:lnTo>
                  <a:pt x="95669" y="363575"/>
                </a:lnTo>
                <a:lnTo>
                  <a:pt x="95669" y="382714"/>
                </a:lnTo>
                <a:lnTo>
                  <a:pt x="76542" y="382714"/>
                </a:lnTo>
                <a:lnTo>
                  <a:pt x="57404" y="382714"/>
                </a:lnTo>
                <a:lnTo>
                  <a:pt x="57404" y="363575"/>
                </a:lnTo>
                <a:lnTo>
                  <a:pt x="76542" y="363575"/>
                </a:lnTo>
                <a:lnTo>
                  <a:pt x="95669" y="363575"/>
                </a:lnTo>
                <a:lnTo>
                  <a:pt x="95669" y="344436"/>
                </a:lnTo>
                <a:lnTo>
                  <a:pt x="95669" y="325310"/>
                </a:lnTo>
                <a:lnTo>
                  <a:pt x="76542" y="325310"/>
                </a:lnTo>
                <a:lnTo>
                  <a:pt x="76542" y="306171"/>
                </a:lnTo>
                <a:lnTo>
                  <a:pt x="57404" y="306171"/>
                </a:lnTo>
                <a:lnTo>
                  <a:pt x="57404" y="267906"/>
                </a:lnTo>
                <a:lnTo>
                  <a:pt x="38265" y="267906"/>
                </a:lnTo>
                <a:lnTo>
                  <a:pt x="19138" y="267906"/>
                </a:lnTo>
                <a:lnTo>
                  <a:pt x="0" y="267906"/>
                </a:lnTo>
                <a:lnTo>
                  <a:pt x="0" y="287032"/>
                </a:lnTo>
                <a:lnTo>
                  <a:pt x="19138" y="287032"/>
                </a:lnTo>
                <a:lnTo>
                  <a:pt x="19138" y="306171"/>
                </a:lnTo>
                <a:lnTo>
                  <a:pt x="38265" y="306171"/>
                </a:lnTo>
                <a:lnTo>
                  <a:pt x="38265" y="325310"/>
                </a:lnTo>
                <a:lnTo>
                  <a:pt x="19138" y="325310"/>
                </a:lnTo>
                <a:lnTo>
                  <a:pt x="0" y="325310"/>
                </a:lnTo>
                <a:lnTo>
                  <a:pt x="0" y="363575"/>
                </a:lnTo>
                <a:lnTo>
                  <a:pt x="19138" y="363575"/>
                </a:lnTo>
                <a:lnTo>
                  <a:pt x="19138" y="344436"/>
                </a:lnTo>
                <a:lnTo>
                  <a:pt x="38265" y="344436"/>
                </a:lnTo>
                <a:lnTo>
                  <a:pt x="38265" y="363575"/>
                </a:lnTo>
                <a:lnTo>
                  <a:pt x="19138" y="363575"/>
                </a:lnTo>
                <a:lnTo>
                  <a:pt x="19138" y="382714"/>
                </a:lnTo>
                <a:lnTo>
                  <a:pt x="38265" y="382714"/>
                </a:lnTo>
                <a:lnTo>
                  <a:pt x="38265" y="420992"/>
                </a:lnTo>
                <a:lnTo>
                  <a:pt x="19138" y="420992"/>
                </a:lnTo>
                <a:lnTo>
                  <a:pt x="0" y="420992"/>
                </a:lnTo>
                <a:lnTo>
                  <a:pt x="0" y="459257"/>
                </a:lnTo>
                <a:lnTo>
                  <a:pt x="19138" y="459257"/>
                </a:lnTo>
                <a:lnTo>
                  <a:pt x="38265" y="459257"/>
                </a:lnTo>
                <a:lnTo>
                  <a:pt x="38265" y="478396"/>
                </a:lnTo>
                <a:lnTo>
                  <a:pt x="57404" y="478396"/>
                </a:lnTo>
                <a:lnTo>
                  <a:pt x="76542" y="478396"/>
                </a:lnTo>
                <a:lnTo>
                  <a:pt x="76542" y="497522"/>
                </a:lnTo>
                <a:lnTo>
                  <a:pt x="57404" y="497522"/>
                </a:lnTo>
                <a:lnTo>
                  <a:pt x="57404" y="516661"/>
                </a:lnTo>
                <a:lnTo>
                  <a:pt x="76542" y="516661"/>
                </a:lnTo>
                <a:lnTo>
                  <a:pt x="76542" y="535800"/>
                </a:lnTo>
                <a:lnTo>
                  <a:pt x="95669" y="535800"/>
                </a:lnTo>
                <a:lnTo>
                  <a:pt x="95669" y="478383"/>
                </a:lnTo>
                <a:lnTo>
                  <a:pt x="114808" y="478383"/>
                </a:lnTo>
                <a:lnTo>
                  <a:pt x="114808" y="459257"/>
                </a:lnTo>
                <a:lnTo>
                  <a:pt x="95669" y="459257"/>
                </a:lnTo>
                <a:lnTo>
                  <a:pt x="76542" y="459257"/>
                </a:lnTo>
                <a:lnTo>
                  <a:pt x="76542" y="401853"/>
                </a:lnTo>
                <a:lnTo>
                  <a:pt x="95669" y="401853"/>
                </a:lnTo>
                <a:lnTo>
                  <a:pt x="114808" y="401853"/>
                </a:lnTo>
                <a:lnTo>
                  <a:pt x="114808" y="344436"/>
                </a:lnTo>
                <a:close/>
              </a:path>
              <a:path w="172719" h="554989">
                <a:moveTo>
                  <a:pt x="114808" y="229628"/>
                </a:moveTo>
                <a:lnTo>
                  <a:pt x="95669" y="229628"/>
                </a:lnTo>
                <a:lnTo>
                  <a:pt x="95669" y="267906"/>
                </a:lnTo>
                <a:lnTo>
                  <a:pt x="76542" y="267906"/>
                </a:lnTo>
                <a:lnTo>
                  <a:pt x="76542" y="306171"/>
                </a:lnTo>
                <a:lnTo>
                  <a:pt x="95669" y="306171"/>
                </a:lnTo>
                <a:lnTo>
                  <a:pt x="114808" y="306171"/>
                </a:lnTo>
                <a:lnTo>
                  <a:pt x="114808" y="229628"/>
                </a:lnTo>
                <a:close/>
              </a:path>
              <a:path w="172719" h="554989">
                <a:moveTo>
                  <a:pt x="114808" y="0"/>
                </a:moveTo>
                <a:lnTo>
                  <a:pt x="95669" y="0"/>
                </a:lnTo>
                <a:lnTo>
                  <a:pt x="95669" y="38277"/>
                </a:lnTo>
                <a:lnTo>
                  <a:pt x="95669" y="76542"/>
                </a:lnTo>
                <a:lnTo>
                  <a:pt x="95669" y="133946"/>
                </a:lnTo>
                <a:lnTo>
                  <a:pt x="114808" y="133946"/>
                </a:lnTo>
                <a:lnTo>
                  <a:pt x="114808" y="76542"/>
                </a:lnTo>
                <a:lnTo>
                  <a:pt x="114808" y="38277"/>
                </a:lnTo>
                <a:lnTo>
                  <a:pt x="114808" y="0"/>
                </a:lnTo>
                <a:close/>
              </a:path>
              <a:path w="172719" h="554989">
                <a:moveTo>
                  <a:pt x="153085" y="535800"/>
                </a:moveTo>
                <a:lnTo>
                  <a:pt x="133946" y="535800"/>
                </a:lnTo>
                <a:lnTo>
                  <a:pt x="133946" y="554939"/>
                </a:lnTo>
                <a:lnTo>
                  <a:pt x="153085" y="554939"/>
                </a:lnTo>
                <a:lnTo>
                  <a:pt x="153085" y="535800"/>
                </a:lnTo>
                <a:close/>
              </a:path>
              <a:path w="172719" h="554989">
                <a:moveTo>
                  <a:pt x="153085" y="497522"/>
                </a:moveTo>
                <a:lnTo>
                  <a:pt x="133946" y="497522"/>
                </a:lnTo>
                <a:lnTo>
                  <a:pt x="114820" y="497522"/>
                </a:lnTo>
                <a:lnTo>
                  <a:pt x="114820" y="516661"/>
                </a:lnTo>
                <a:lnTo>
                  <a:pt x="133946" y="516661"/>
                </a:lnTo>
                <a:lnTo>
                  <a:pt x="153085" y="516661"/>
                </a:lnTo>
                <a:lnTo>
                  <a:pt x="153085" y="497522"/>
                </a:lnTo>
                <a:close/>
              </a:path>
              <a:path w="172719" h="554989">
                <a:moveTo>
                  <a:pt x="153085" y="325310"/>
                </a:moveTo>
                <a:lnTo>
                  <a:pt x="133946" y="325310"/>
                </a:lnTo>
                <a:lnTo>
                  <a:pt x="133946" y="344436"/>
                </a:lnTo>
                <a:lnTo>
                  <a:pt x="153085" y="344436"/>
                </a:lnTo>
                <a:lnTo>
                  <a:pt x="153085" y="325310"/>
                </a:lnTo>
                <a:close/>
              </a:path>
              <a:path w="172719" h="554989">
                <a:moveTo>
                  <a:pt x="172224" y="344436"/>
                </a:moveTo>
                <a:lnTo>
                  <a:pt x="153085" y="344436"/>
                </a:lnTo>
                <a:lnTo>
                  <a:pt x="153085" y="382714"/>
                </a:lnTo>
                <a:lnTo>
                  <a:pt x="133946" y="382714"/>
                </a:lnTo>
                <a:lnTo>
                  <a:pt x="133946" y="363575"/>
                </a:lnTo>
                <a:lnTo>
                  <a:pt x="114820" y="363575"/>
                </a:lnTo>
                <a:lnTo>
                  <a:pt x="114820" y="401853"/>
                </a:lnTo>
                <a:lnTo>
                  <a:pt x="133946" y="401853"/>
                </a:lnTo>
                <a:lnTo>
                  <a:pt x="133946" y="459257"/>
                </a:lnTo>
                <a:lnTo>
                  <a:pt x="114820" y="459257"/>
                </a:lnTo>
                <a:lnTo>
                  <a:pt x="114820" y="478383"/>
                </a:lnTo>
                <a:lnTo>
                  <a:pt x="133946" y="478383"/>
                </a:lnTo>
                <a:lnTo>
                  <a:pt x="153085" y="478396"/>
                </a:lnTo>
                <a:lnTo>
                  <a:pt x="172224" y="478383"/>
                </a:lnTo>
                <a:lnTo>
                  <a:pt x="172224" y="459257"/>
                </a:lnTo>
                <a:lnTo>
                  <a:pt x="153085" y="459257"/>
                </a:lnTo>
                <a:lnTo>
                  <a:pt x="153085" y="440118"/>
                </a:lnTo>
                <a:lnTo>
                  <a:pt x="172224" y="440118"/>
                </a:lnTo>
                <a:lnTo>
                  <a:pt x="172224" y="344436"/>
                </a:lnTo>
                <a:close/>
              </a:path>
              <a:path w="172719" h="554989">
                <a:moveTo>
                  <a:pt x="172224" y="306171"/>
                </a:moveTo>
                <a:lnTo>
                  <a:pt x="153085" y="306171"/>
                </a:lnTo>
                <a:lnTo>
                  <a:pt x="153085" y="325310"/>
                </a:lnTo>
                <a:lnTo>
                  <a:pt x="172224" y="325310"/>
                </a:lnTo>
                <a:lnTo>
                  <a:pt x="172224" y="306171"/>
                </a:lnTo>
                <a:close/>
              </a:path>
              <a:path w="172719" h="554989">
                <a:moveTo>
                  <a:pt x="172224" y="248767"/>
                </a:moveTo>
                <a:lnTo>
                  <a:pt x="153085" y="248767"/>
                </a:lnTo>
                <a:lnTo>
                  <a:pt x="133946" y="248767"/>
                </a:lnTo>
                <a:lnTo>
                  <a:pt x="133946" y="229628"/>
                </a:lnTo>
                <a:lnTo>
                  <a:pt x="114820" y="229628"/>
                </a:lnTo>
                <a:lnTo>
                  <a:pt x="114820" y="267906"/>
                </a:lnTo>
                <a:lnTo>
                  <a:pt x="133946" y="267906"/>
                </a:lnTo>
                <a:lnTo>
                  <a:pt x="133946" y="287032"/>
                </a:lnTo>
                <a:lnTo>
                  <a:pt x="114820" y="287032"/>
                </a:lnTo>
                <a:lnTo>
                  <a:pt x="114820" y="306171"/>
                </a:lnTo>
                <a:lnTo>
                  <a:pt x="133946" y="306171"/>
                </a:lnTo>
                <a:lnTo>
                  <a:pt x="153085" y="306171"/>
                </a:lnTo>
                <a:lnTo>
                  <a:pt x="153085" y="267893"/>
                </a:lnTo>
                <a:lnTo>
                  <a:pt x="172224" y="267893"/>
                </a:lnTo>
                <a:lnTo>
                  <a:pt x="172224" y="248767"/>
                </a:lnTo>
                <a:close/>
              </a:path>
              <a:path w="172719" h="554989">
                <a:moveTo>
                  <a:pt x="172224" y="210489"/>
                </a:moveTo>
                <a:lnTo>
                  <a:pt x="153085" y="210489"/>
                </a:lnTo>
                <a:lnTo>
                  <a:pt x="153085" y="153085"/>
                </a:lnTo>
                <a:lnTo>
                  <a:pt x="133946" y="153085"/>
                </a:lnTo>
                <a:lnTo>
                  <a:pt x="133946" y="172224"/>
                </a:lnTo>
                <a:lnTo>
                  <a:pt x="114820" y="172224"/>
                </a:lnTo>
                <a:lnTo>
                  <a:pt x="114820" y="191350"/>
                </a:lnTo>
                <a:lnTo>
                  <a:pt x="133946" y="191350"/>
                </a:lnTo>
                <a:lnTo>
                  <a:pt x="133946" y="229628"/>
                </a:lnTo>
                <a:lnTo>
                  <a:pt x="153085" y="229628"/>
                </a:lnTo>
                <a:lnTo>
                  <a:pt x="172224" y="229628"/>
                </a:lnTo>
                <a:lnTo>
                  <a:pt x="172224" y="210489"/>
                </a:lnTo>
                <a:close/>
              </a:path>
              <a:path w="172719" h="554989">
                <a:moveTo>
                  <a:pt x="172224" y="114808"/>
                </a:moveTo>
                <a:lnTo>
                  <a:pt x="153085" y="114808"/>
                </a:lnTo>
                <a:lnTo>
                  <a:pt x="133946" y="114808"/>
                </a:lnTo>
                <a:lnTo>
                  <a:pt x="114820" y="114808"/>
                </a:lnTo>
                <a:lnTo>
                  <a:pt x="114820" y="133946"/>
                </a:lnTo>
                <a:lnTo>
                  <a:pt x="133946" y="133946"/>
                </a:lnTo>
                <a:lnTo>
                  <a:pt x="153085" y="133946"/>
                </a:lnTo>
                <a:lnTo>
                  <a:pt x="172224" y="133946"/>
                </a:lnTo>
                <a:lnTo>
                  <a:pt x="172224" y="114808"/>
                </a:lnTo>
                <a:close/>
              </a:path>
              <a:path w="172719" h="554989">
                <a:moveTo>
                  <a:pt x="172224" y="38277"/>
                </a:moveTo>
                <a:lnTo>
                  <a:pt x="153085" y="38277"/>
                </a:lnTo>
                <a:lnTo>
                  <a:pt x="133946" y="38277"/>
                </a:lnTo>
                <a:lnTo>
                  <a:pt x="133946" y="76542"/>
                </a:lnTo>
                <a:lnTo>
                  <a:pt x="133946" y="95669"/>
                </a:lnTo>
                <a:lnTo>
                  <a:pt x="153085" y="95669"/>
                </a:lnTo>
                <a:lnTo>
                  <a:pt x="172224" y="95669"/>
                </a:lnTo>
                <a:lnTo>
                  <a:pt x="172224" y="76542"/>
                </a:lnTo>
                <a:lnTo>
                  <a:pt x="172224" y="38277"/>
                </a:lnTo>
                <a:close/>
              </a:path>
              <a:path w="172719" h="554989">
                <a:moveTo>
                  <a:pt x="172224" y="0"/>
                </a:moveTo>
                <a:lnTo>
                  <a:pt x="153085" y="0"/>
                </a:lnTo>
                <a:lnTo>
                  <a:pt x="133946" y="0"/>
                </a:lnTo>
                <a:lnTo>
                  <a:pt x="114820" y="0"/>
                </a:lnTo>
                <a:lnTo>
                  <a:pt x="114820" y="19138"/>
                </a:lnTo>
                <a:lnTo>
                  <a:pt x="133946" y="19138"/>
                </a:lnTo>
                <a:lnTo>
                  <a:pt x="153085" y="19138"/>
                </a:lnTo>
                <a:lnTo>
                  <a:pt x="172224" y="19138"/>
                </a:lnTo>
                <a:lnTo>
                  <a:pt x="17222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747434" y="10328236"/>
            <a:ext cx="163450" cy="1139351"/>
          </a:xfrm>
          <a:custGeom>
            <a:avLst/>
            <a:gdLst/>
            <a:ahLst/>
            <a:cxnLst/>
            <a:rect l="l" t="t" r="r" b="b"/>
            <a:pathLst>
              <a:path w="76834" h="535939">
                <a:moveTo>
                  <a:pt x="19138" y="459257"/>
                </a:moveTo>
                <a:lnTo>
                  <a:pt x="0" y="459257"/>
                </a:lnTo>
                <a:lnTo>
                  <a:pt x="0" y="478383"/>
                </a:lnTo>
                <a:lnTo>
                  <a:pt x="19138" y="478383"/>
                </a:lnTo>
                <a:lnTo>
                  <a:pt x="19138" y="459257"/>
                </a:lnTo>
                <a:close/>
              </a:path>
              <a:path w="76834" h="535939">
                <a:moveTo>
                  <a:pt x="38265" y="38277"/>
                </a:moveTo>
                <a:lnTo>
                  <a:pt x="19138" y="38277"/>
                </a:lnTo>
                <a:lnTo>
                  <a:pt x="19138" y="76542"/>
                </a:lnTo>
                <a:lnTo>
                  <a:pt x="19138" y="95669"/>
                </a:lnTo>
                <a:lnTo>
                  <a:pt x="38265" y="95669"/>
                </a:lnTo>
                <a:lnTo>
                  <a:pt x="38265" y="76542"/>
                </a:lnTo>
                <a:lnTo>
                  <a:pt x="38265" y="38277"/>
                </a:lnTo>
                <a:close/>
              </a:path>
              <a:path w="76834" h="535939">
                <a:moveTo>
                  <a:pt x="57404" y="382714"/>
                </a:moveTo>
                <a:lnTo>
                  <a:pt x="38265" y="382714"/>
                </a:lnTo>
                <a:lnTo>
                  <a:pt x="38265" y="363575"/>
                </a:lnTo>
                <a:lnTo>
                  <a:pt x="19138" y="363575"/>
                </a:lnTo>
                <a:lnTo>
                  <a:pt x="19138" y="401853"/>
                </a:lnTo>
                <a:lnTo>
                  <a:pt x="38265" y="401853"/>
                </a:lnTo>
                <a:lnTo>
                  <a:pt x="57404" y="401853"/>
                </a:lnTo>
                <a:lnTo>
                  <a:pt x="57404" y="382714"/>
                </a:lnTo>
                <a:close/>
              </a:path>
              <a:path w="76834" h="535939">
                <a:moveTo>
                  <a:pt x="57404" y="325310"/>
                </a:moveTo>
                <a:lnTo>
                  <a:pt x="38265" y="325310"/>
                </a:lnTo>
                <a:lnTo>
                  <a:pt x="19138" y="325310"/>
                </a:lnTo>
                <a:lnTo>
                  <a:pt x="19138" y="344436"/>
                </a:lnTo>
                <a:lnTo>
                  <a:pt x="38265" y="344436"/>
                </a:lnTo>
                <a:lnTo>
                  <a:pt x="57404" y="344436"/>
                </a:lnTo>
                <a:lnTo>
                  <a:pt x="57404" y="325310"/>
                </a:lnTo>
                <a:close/>
              </a:path>
              <a:path w="76834" h="535939">
                <a:moveTo>
                  <a:pt x="76542" y="440118"/>
                </a:moveTo>
                <a:lnTo>
                  <a:pt x="57404" y="440118"/>
                </a:lnTo>
                <a:lnTo>
                  <a:pt x="38265" y="440118"/>
                </a:lnTo>
                <a:lnTo>
                  <a:pt x="38265" y="459257"/>
                </a:lnTo>
                <a:lnTo>
                  <a:pt x="57404" y="459257"/>
                </a:lnTo>
                <a:lnTo>
                  <a:pt x="57404" y="497522"/>
                </a:lnTo>
                <a:lnTo>
                  <a:pt x="38265" y="497522"/>
                </a:lnTo>
                <a:lnTo>
                  <a:pt x="19138" y="497522"/>
                </a:lnTo>
                <a:lnTo>
                  <a:pt x="19138" y="516674"/>
                </a:lnTo>
                <a:lnTo>
                  <a:pt x="0" y="516674"/>
                </a:lnTo>
                <a:lnTo>
                  <a:pt x="0" y="535800"/>
                </a:lnTo>
                <a:lnTo>
                  <a:pt x="19138" y="535800"/>
                </a:lnTo>
                <a:lnTo>
                  <a:pt x="38265" y="535800"/>
                </a:lnTo>
                <a:lnTo>
                  <a:pt x="38265" y="516661"/>
                </a:lnTo>
                <a:lnTo>
                  <a:pt x="57404" y="516661"/>
                </a:lnTo>
                <a:lnTo>
                  <a:pt x="57404" y="535800"/>
                </a:lnTo>
                <a:lnTo>
                  <a:pt x="76542" y="535800"/>
                </a:lnTo>
                <a:lnTo>
                  <a:pt x="76542" y="440118"/>
                </a:lnTo>
                <a:close/>
              </a:path>
              <a:path w="76834" h="535939">
                <a:moveTo>
                  <a:pt x="76542" y="344436"/>
                </a:moveTo>
                <a:lnTo>
                  <a:pt x="57404" y="344436"/>
                </a:lnTo>
                <a:lnTo>
                  <a:pt x="57404" y="363575"/>
                </a:lnTo>
                <a:lnTo>
                  <a:pt x="76542" y="363575"/>
                </a:lnTo>
                <a:lnTo>
                  <a:pt x="76542" y="344436"/>
                </a:lnTo>
                <a:close/>
              </a:path>
              <a:path w="76834" h="535939">
                <a:moveTo>
                  <a:pt x="76542" y="210489"/>
                </a:moveTo>
                <a:lnTo>
                  <a:pt x="57404" y="210489"/>
                </a:lnTo>
                <a:lnTo>
                  <a:pt x="57404" y="248767"/>
                </a:lnTo>
                <a:lnTo>
                  <a:pt x="38265" y="248767"/>
                </a:lnTo>
                <a:lnTo>
                  <a:pt x="19138" y="248767"/>
                </a:lnTo>
                <a:lnTo>
                  <a:pt x="19138" y="306171"/>
                </a:lnTo>
                <a:lnTo>
                  <a:pt x="38265" y="306171"/>
                </a:lnTo>
                <a:lnTo>
                  <a:pt x="38265" y="267893"/>
                </a:lnTo>
                <a:lnTo>
                  <a:pt x="57404" y="267893"/>
                </a:lnTo>
                <a:lnTo>
                  <a:pt x="57404" y="306171"/>
                </a:lnTo>
                <a:lnTo>
                  <a:pt x="76542" y="306171"/>
                </a:lnTo>
                <a:lnTo>
                  <a:pt x="76542" y="210489"/>
                </a:lnTo>
                <a:close/>
              </a:path>
              <a:path w="76834" h="535939">
                <a:moveTo>
                  <a:pt x="76542" y="153085"/>
                </a:moveTo>
                <a:lnTo>
                  <a:pt x="57404" y="153085"/>
                </a:lnTo>
                <a:lnTo>
                  <a:pt x="38265" y="153085"/>
                </a:lnTo>
                <a:lnTo>
                  <a:pt x="19138" y="153085"/>
                </a:lnTo>
                <a:lnTo>
                  <a:pt x="19138" y="210489"/>
                </a:lnTo>
                <a:lnTo>
                  <a:pt x="38265" y="210489"/>
                </a:lnTo>
                <a:lnTo>
                  <a:pt x="38265" y="191363"/>
                </a:lnTo>
                <a:lnTo>
                  <a:pt x="57404" y="191363"/>
                </a:lnTo>
                <a:lnTo>
                  <a:pt x="57404" y="172224"/>
                </a:lnTo>
                <a:lnTo>
                  <a:pt x="76542" y="172224"/>
                </a:lnTo>
                <a:lnTo>
                  <a:pt x="76542" y="153085"/>
                </a:lnTo>
                <a:close/>
              </a:path>
              <a:path w="76834" h="535939">
                <a:moveTo>
                  <a:pt x="76542" y="0"/>
                </a:moveTo>
                <a:lnTo>
                  <a:pt x="57404" y="0"/>
                </a:lnTo>
                <a:lnTo>
                  <a:pt x="38265" y="0"/>
                </a:lnTo>
                <a:lnTo>
                  <a:pt x="19138" y="0"/>
                </a:lnTo>
                <a:lnTo>
                  <a:pt x="19138" y="19138"/>
                </a:lnTo>
                <a:lnTo>
                  <a:pt x="38265" y="19138"/>
                </a:lnTo>
                <a:lnTo>
                  <a:pt x="57404" y="19138"/>
                </a:lnTo>
                <a:lnTo>
                  <a:pt x="57404" y="38277"/>
                </a:lnTo>
                <a:lnTo>
                  <a:pt x="57404" y="76542"/>
                </a:lnTo>
                <a:lnTo>
                  <a:pt x="57404" y="114808"/>
                </a:lnTo>
                <a:lnTo>
                  <a:pt x="38265" y="114808"/>
                </a:lnTo>
                <a:lnTo>
                  <a:pt x="19138" y="114808"/>
                </a:lnTo>
                <a:lnTo>
                  <a:pt x="19138" y="133946"/>
                </a:lnTo>
                <a:lnTo>
                  <a:pt x="38265" y="133946"/>
                </a:lnTo>
                <a:lnTo>
                  <a:pt x="57404" y="133946"/>
                </a:lnTo>
                <a:lnTo>
                  <a:pt x="76542" y="133946"/>
                </a:lnTo>
                <a:lnTo>
                  <a:pt x="76542" y="76542"/>
                </a:lnTo>
                <a:lnTo>
                  <a:pt x="76542" y="38277"/>
                </a:lnTo>
                <a:lnTo>
                  <a:pt x="7654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360674" y="488158"/>
            <a:ext cx="4162309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38363" y="3477451"/>
            <a:ext cx="3849052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301955" y="13806109"/>
            <a:ext cx="815901" cy="1799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69" b="0" i="0">
                <a:solidFill>
                  <a:srgbClr val="F2F1EC"/>
                </a:solidFill>
                <a:latin typeface="Inter"/>
                <a:cs typeface="Inter"/>
              </a:defRPr>
            </a:lvl1pPr>
          </a:lstStyle>
          <a:p>
            <a:pPr marL="26999">
              <a:spcBef>
                <a:spcPts val="202"/>
              </a:spcBef>
            </a:pPr>
            <a:r>
              <a:rPr lang="nb-NO" spc="-21"/>
              <a:t>Fylkeslogo</a:t>
            </a:r>
            <a:endParaRPr lang="nb-NO" spc="-21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138363" y="14060995"/>
            <a:ext cx="983646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0792423" y="14060995"/>
            <a:ext cx="983646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1961">
        <a:defRPr>
          <a:latin typeface="+mn-lt"/>
          <a:ea typeface="+mn-ea"/>
          <a:cs typeface="+mn-cs"/>
        </a:defRPr>
      </a:lvl2pPr>
      <a:lvl3pPr marL="1943923">
        <a:defRPr>
          <a:latin typeface="+mn-lt"/>
          <a:ea typeface="+mn-ea"/>
          <a:cs typeface="+mn-cs"/>
        </a:defRPr>
      </a:lvl3pPr>
      <a:lvl4pPr marL="2915884">
        <a:defRPr>
          <a:latin typeface="+mn-lt"/>
          <a:ea typeface="+mn-ea"/>
          <a:cs typeface="+mn-cs"/>
        </a:defRPr>
      </a:lvl4pPr>
      <a:lvl5pPr marL="3887846">
        <a:defRPr>
          <a:latin typeface="+mn-lt"/>
          <a:ea typeface="+mn-ea"/>
          <a:cs typeface="+mn-cs"/>
        </a:defRPr>
      </a:lvl5pPr>
      <a:lvl6pPr marL="4859807">
        <a:defRPr>
          <a:latin typeface="+mn-lt"/>
          <a:ea typeface="+mn-ea"/>
          <a:cs typeface="+mn-cs"/>
        </a:defRPr>
      </a:lvl6pPr>
      <a:lvl7pPr marL="5831769">
        <a:defRPr>
          <a:latin typeface="+mn-lt"/>
          <a:ea typeface="+mn-ea"/>
          <a:cs typeface="+mn-cs"/>
        </a:defRPr>
      </a:lvl7pPr>
      <a:lvl8pPr marL="6803730">
        <a:defRPr>
          <a:latin typeface="+mn-lt"/>
          <a:ea typeface="+mn-ea"/>
          <a:cs typeface="+mn-cs"/>
        </a:defRPr>
      </a:lvl8pPr>
      <a:lvl9pPr marL="777569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1961">
        <a:defRPr>
          <a:latin typeface="+mn-lt"/>
          <a:ea typeface="+mn-ea"/>
          <a:cs typeface="+mn-cs"/>
        </a:defRPr>
      </a:lvl2pPr>
      <a:lvl3pPr marL="1943923">
        <a:defRPr>
          <a:latin typeface="+mn-lt"/>
          <a:ea typeface="+mn-ea"/>
          <a:cs typeface="+mn-cs"/>
        </a:defRPr>
      </a:lvl3pPr>
      <a:lvl4pPr marL="2915884">
        <a:defRPr>
          <a:latin typeface="+mn-lt"/>
          <a:ea typeface="+mn-ea"/>
          <a:cs typeface="+mn-cs"/>
        </a:defRPr>
      </a:lvl4pPr>
      <a:lvl5pPr marL="3887846">
        <a:defRPr>
          <a:latin typeface="+mn-lt"/>
          <a:ea typeface="+mn-ea"/>
          <a:cs typeface="+mn-cs"/>
        </a:defRPr>
      </a:lvl5pPr>
      <a:lvl6pPr marL="4859807">
        <a:defRPr>
          <a:latin typeface="+mn-lt"/>
          <a:ea typeface="+mn-ea"/>
          <a:cs typeface="+mn-cs"/>
        </a:defRPr>
      </a:lvl6pPr>
      <a:lvl7pPr marL="5831769">
        <a:defRPr>
          <a:latin typeface="+mn-lt"/>
          <a:ea typeface="+mn-ea"/>
          <a:cs typeface="+mn-cs"/>
        </a:defRPr>
      </a:lvl7pPr>
      <a:lvl8pPr marL="6803730">
        <a:defRPr>
          <a:latin typeface="+mn-lt"/>
          <a:ea typeface="+mn-ea"/>
          <a:cs typeface="+mn-cs"/>
        </a:defRPr>
      </a:lvl8pPr>
      <a:lvl9pPr marL="777569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6558" y="11690657"/>
            <a:ext cx="1295944" cy="955128"/>
          </a:xfrm>
          <a:prstGeom prst="rect">
            <a:avLst/>
          </a:prstGeom>
        </p:spPr>
        <p:txBody>
          <a:bodyPr vert="horz" wrap="square" lIns="0" tIns="25649" rIns="0" bIns="0" rtlCol="0">
            <a:spAutoFit/>
          </a:bodyPr>
          <a:lstStyle/>
          <a:p>
            <a:pPr marL="26999" marR="10800">
              <a:lnSpc>
                <a:spcPct val="121100"/>
              </a:lnSpc>
              <a:spcBef>
                <a:spcPts val="202"/>
              </a:spcBef>
            </a:pPr>
            <a:r>
              <a:rPr sz="1169" b="1" dirty="0">
                <a:solidFill>
                  <a:srgbClr val="231F20"/>
                </a:solidFill>
                <a:latin typeface="Inter SemiBold"/>
                <a:cs typeface="Inter SemiBold"/>
              </a:rPr>
              <a:t>Skann</a:t>
            </a:r>
            <a:r>
              <a:rPr sz="1169" b="1" spc="8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169" b="1" dirty="0">
                <a:solidFill>
                  <a:srgbClr val="231F20"/>
                </a:solidFill>
                <a:latin typeface="Inter SemiBold"/>
                <a:cs typeface="Inter SemiBold"/>
              </a:rPr>
              <a:t>QR-</a:t>
            </a:r>
            <a:r>
              <a:rPr sz="116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koden</a:t>
            </a:r>
            <a:r>
              <a:rPr sz="1169" b="1" spc="106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169" b="1" dirty="0">
                <a:solidFill>
                  <a:srgbClr val="231F20"/>
                </a:solidFill>
                <a:latin typeface="Inter SemiBold"/>
                <a:cs typeface="Inter SemiBold"/>
              </a:rPr>
              <a:t>for</a:t>
            </a:r>
            <a:r>
              <a:rPr sz="1169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169" b="1" dirty="0">
                <a:solidFill>
                  <a:srgbClr val="231F20"/>
                </a:solidFill>
                <a:latin typeface="Inter SemiBold"/>
                <a:cs typeface="Inter SemiBold"/>
              </a:rPr>
              <a:t>å</a:t>
            </a:r>
            <a:r>
              <a:rPr sz="1169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169" b="1" dirty="0">
                <a:solidFill>
                  <a:srgbClr val="231F20"/>
                </a:solidFill>
                <a:latin typeface="Inter SemiBold"/>
                <a:cs typeface="Inter SemiBold"/>
              </a:rPr>
              <a:t>lese</a:t>
            </a:r>
            <a:r>
              <a:rPr sz="1169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169" b="1" spc="-43" dirty="0">
                <a:solidFill>
                  <a:srgbClr val="231F20"/>
                </a:solidFill>
                <a:latin typeface="Inter SemiBold"/>
                <a:cs typeface="Inter SemiBold"/>
              </a:rPr>
              <a:t>mer.</a:t>
            </a:r>
            <a:endParaRPr sz="1169">
              <a:latin typeface="Inter SemiBold"/>
              <a:cs typeface="Inter SemiBold"/>
            </a:endParaRPr>
          </a:p>
          <a:p>
            <a:pPr marL="26999" marR="292938">
              <a:lnSpc>
                <a:spcPct val="121100"/>
              </a:lnSpc>
              <a:spcBef>
                <a:spcPts val="563"/>
              </a:spcBef>
            </a:pPr>
            <a:r>
              <a:rPr sz="1169" dirty="0">
                <a:solidFill>
                  <a:srgbClr val="231F20"/>
                </a:solidFill>
                <a:latin typeface="Inter"/>
                <a:cs typeface="Inter"/>
              </a:rPr>
              <a:t>Scan the</a:t>
            </a:r>
            <a:r>
              <a:rPr sz="1169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69" spc="-74" dirty="0">
                <a:solidFill>
                  <a:srgbClr val="231F20"/>
                </a:solidFill>
                <a:latin typeface="Inter"/>
                <a:cs typeface="Inter"/>
              </a:rPr>
              <a:t>QR</a:t>
            </a:r>
            <a:r>
              <a:rPr sz="1169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69" dirty="0">
                <a:solidFill>
                  <a:srgbClr val="231F20"/>
                </a:solidFill>
                <a:latin typeface="Inter"/>
                <a:cs typeface="Inter"/>
              </a:rPr>
              <a:t>to read </a:t>
            </a:r>
            <a:r>
              <a:rPr sz="1169" spc="-21" dirty="0">
                <a:solidFill>
                  <a:srgbClr val="231F20"/>
                </a:solidFill>
                <a:latin typeface="Inter"/>
                <a:cs typeface="Inter"/>
              </a:rPr>
              <a:t>more.</a:t>
            </a:r>
            <a:endParaRPr sz="1169">
              <a:latin typeface="Inter"/>
              <a:cs typeface="Inter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611620" y="-22"/>
            <a:ext cx="13132235" cy="15109900"/>
          </a:xfrm>
          <a:custGeom>
            <a:avLst/>
            <a:gdLst/>
            <a:ahLst/>
            <a:cxnLst/>
            <a:rect l="l" t="t" r="r" b="b"/>
            <a:pathLst>
              <a:path w="6177280" h="7107555">
                <a:moveTo>
                  <a:pt x="6176758" y="0"/>
                </a:moveTo>
                <a:lnTo>
                  <a:pt x="0" y="0"/>
                </a:lnTo>
                <a:lnTo>
                  <a:pt x="0" y="7107512"/>
                </a:lnTo>
                <a:lnTo>
                  <a:pt x="6176758" y="7107512"/>
                </a:lnTo>
                <a:lnTo>
                  <a:pt x="6176758" y="0"/>
                </a:lnTo>
                <a:close/>
              </a:path>
            </a:pathLst>
          </a:custGeom>
          <a:solidFill>
            <a:srgbClr val="6364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15480" y="5133878"/>
            <a:ext cx="2195006" cy="1549026"/>
          </a:xfrm>
          <a:prstGeom prst="rect">
            <a:avLst/>
          </a:prstGeom>
        </p:spPr>
        <p:txBody>
          <a:bodyPr vert="horz" wrap="square" lIns="0" tIns="26999" rIns="0" bIns="0" rtlCol="0">
            <a:spAutoFit/>
          </a:bodyPr>
          <a:lstStyle/>
          <a:p>
            <a:pPr marL="263240" marR="247040" algn="ctr">
              <a:lnSpc>
                <a:spcPct val="110600"/>
              </a:lnSpc>
              <a:spcBef>
                <a:spcPts val="213"/>
              </a:spcBef>
            </a:pP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Veiviser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til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kulturminner</a:t>
            </a:r>
            <a:r>
              <a:rPr sz="1807" b="1" spc="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106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Nord-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Norge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endParaRPr sz="1807">
              <a:latin typeface="Inter SemiBold"/>
              <a:cs typeface="Inter SemiBold"/>
            </a:endParaRPr>
          </a:p>
          <a:p>
            <a:pPr marL="26999" marR="10800" algn="ctr">
              <a:lnSpc>
                <a:spcPct val="110600"/>
              </a:lnSpc>
            </a:pP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Namdalen</a:t>
            </a:r>
            <a:r>
              <a:rPr sz="1807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gjennom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ti</a:t>
            </a:r>
            <a:r>
              <a:rPr sz="1807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tusen</a:t>
            </a:r>
            <a:r>
              <a:rPr sz="1807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år</a:t>
            </a:r>
            <a:endParaRPr sz="1807">
              <a:latin typeface="Inter SemiBold"/>
              <a:cs typeface="Inter SemiBold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33558" y="13709019"/>
            <a:ext cx="1979015" cy="468430"/>
          </a:xfrm>
          <a:custGeom>
            <a:avLst/>
            <a:gdLst/>
            <a:ahLst/>
            <a:cxnLst/>
            <a:rect l="l" t="t" r="r" b="b"/>
            <a:pathLst>
              <a:path w="930910" h="220345">
                <a:moveTo>
                  <a:pt x="930748" y="0"/>
                </a:moveTo>
                <a:lnTo>
                  <a:pt x="0" y="0"/>
                </a:lnTo>
                <a:lnTo>
                  <a:pt x="0" y="219991"/>
                </a:lnTo>
                <a:lnTo>
                  <a:pt x="930748" y="219991"/>
                </a:lnTo>
                <a:lnTo>
                  <a:pt x="930748" y="0"/>
                </a:lnTo>
                <a:close/>
              </a:path>
            </a:pathLst>
          </a:custGeom>
          <a:solidFill>
            <a:srgbClr val="6364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33558" y="13100694"/>
            <a:ext cx="1979015" cy="303966"/>
          </a:xfrm>
          <a:prstGeom prst="rect">
            <a:avLst/>
          </a:prstGeom>
          <a:solidFill>
            <a:srgbClr val="636466"/>
          </a:solidFill>
        </p:spPr>
        <p:txBody>
          <a:bodyPr vert="horz" wrap="square" lIns="0" tIns="122845" rIns="0" bIns="0" rtlCol="0">
            <a:spAutoFit/>
          </a:bodyPr>
          <a:lstStyle/>
          <a:p>
            <a:pPr marL="475181">
              <a:spcBef>
                <a:spcPts val="967"/>
              </a:spcBef>
            </a:pPr>
            <a:r>
              <a:rPr sz="1169" spc="-21" dirty="0">
                <a:solidFill>
                  <a:srgbClr val="F2F1EC"/>
                </a:solidFill>
                <a:latin typeface="Inter"/>
                <a:cs typeface="Inter"/>
              </a:rPr>
              <a:t>Kommunelogo</a:t>
            </a:r>
            <a:endParaRPr sz="1169">
              <a:latin typeface="Inter"/>
              <a:cs typeface="Inter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926006" y="12535273"/>
            <a:ext cx="762717" cy="211273"/>
          </a:xfrm>
          <a:prstGeom prst="rect">
            <a:avLst/>
          </a:prstGeom>
        </p:spPr>
        <p:txBody>
          <a:bodyPr vert="horz" wrap="square" lIns="0" tIns="31049" rIns="0" bIns="0" rtlCol="0">
            <a:spAutoFit/>
          </a:bodyPr>
          <a:lstStyle/>
          <a:p>
            <a:pPr marL="26999">
              <a:spcBef>
                <a:spcPts val="244"/>
              </a:spcBef>
            </a:pPr>
            <a:r>
              <a:rPr sz="1169" spc="-21" dirty="0">
                <a:solidFill>
                  <a:srgbClr val="231F20"/>
                </a:solidFill>
                <a:latin typeface="Inter"/>
                <a:cs typeface="Inter"/>
              </a:rPr>
              <a:t>Bildetekst</a:t>
            </a:r>
            <a:endParaRPr sz="1169">
              <a:latin typeface="Inter"/>
              <a:cs typeface="Inter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985189" y="12595695"/>
            <a:ext cx="762717" cy="211273"/>
          </a:xfrm>
          <a:prstGeom prst="rect">
            <a:avLst/>
          </a:prstGeom>
        </p:spPr>
        <p:txBody>
          <a:bodyPr vert="horz" wrap="square" lIns="0" tIns="31049" rIns="0" bIns="0" rtlCol="0">
            <a:spAutoFit/>
          </a:bodyPr>
          <a:lstStyle/>
          <a:p>
            <a:pPr marL="26999">
              <a:spcBef>
                <a:spcPts val="244"/>
              </a:spcBef>
            </a:pPr>
            <a:r>
              <a:rPr sz="1169" spc="-21" dirty="0">
                <a:solidFill>
                  <a:srgbClr val="636466"/>
                </a:solidFill>
                <a:latin typeface="Inter"/>
                <a:cs typeface="Inter"/>
              </a:rPr>
              <a:t>Bildetekst</a:t>
            </a:r>
            <a:endParaRPr sz="1169">
              <a:latin typeface="Inter"/>
              <a:cs typeface="Inter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104659" y="12656115"/>
            <a:ext cx="762717" cy="211273"/>
          </a:xfrm>
          <a:prstGeom prst="rect">
            <a:avLst/>
          </a:prstGeom>
        </p:spPr>
        <p:txBody>
          <a:bodyPr vert="horz" wrap="square" lIns="0" tIns="31049" rIns="0" bIns="0" rtlCol="0">
            <a:spAutoFit/>
          </a:bodyPr>
          <a:lstStyle/>
          <a:p>
            <a:pPr marL="26999">
              <a:spcBef>
                <a:spcPts val="244"/>
              </a:spcBef>
            </a:pPr>
            <a:r>
              <a:rPr sz="1169" spc="-21" dirty="0">
                <a:solidFill>
                  <a:srgbClr val="636466"/>
                </a:solidFill>
                <a:latin typeface="Inter"/>
                <a:cs typeface="Inter"/>
              </a:rPr>
              <a:t>Bildetekst</a:t>
            </a:r>
            <a:endParaRPr sz="1169">
              <a:latin typeface="Inter"/>
              <a:cs typeface="Inter"/>
            </a:endParaRPr>
          </a:p>
        </p:txBody>
      </p:sp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xfrm>
            <a:off x="17363716" y="542643"/>
            <a:ext cx="8848623" cy="2382544"/>
          </a:xfrm>
          <a:prstGeom prst="rect">
            <a:avLst/>
          </a:prstGeom>
        </p:spPr>
        <p:txBody>
          <a:bodyPr vert="horz" wrap="square" lIns="0" tIns="225330" rIns="0" bIns="0" rtlCol="0">
            <a:spAutoFit/>
          </a:bodyPr>
          <a:lstStyle/>
          <a:p>
            <a:pPr marL="98546" marR="10800">
              <a:lnSpc>
                <a:spcPts val="8397"/>
              </a:lnSpc>
              <a:spcBef>
                <a:spcPts val="415"/>
              </a:spcBef>
            </a:pPr>
            <a:r>
              <a:rPr spc="-138" dirty="0" err="1"/>
              <a:t>Overskrift</a:t>
            </a:r>
            <a:r>
              <a:rPr spc="-138" dirty="0"/>
              <a:t> </a:t>
            </a:r>
            <a:br>
              <a:rPr lang="nb-NO" spc="-138" dirty="0"/>
            </a:br>
            <a:r>
              <a:rPr spc="-21" dirty="0" err="1"/>
              <a:t>lokalitet</a:t>
            </a:r>
            <a:endParaRPr spc="-21" dirty="0"/>
          </a:p>
        </p:txBody>
      </p:sp>
      <p:sp>
        <p:nvSpPr>
          <p:cNvPr id="11" name="object 11"/>
          <p:cNvSpPr txBox="1"/>
          <p:nvPr/>
        </p:nvSpPr>
        <p:spPr>
          <a:xfrm>
            <a:off x="17435264" y="3387504"/>
            <a:ext cx="5451066" cy="1601989"/>
          </a:xfrm>
          <a:prstGeom prst="rect">
            <a:avLst/>
          </a:prstGeom>
        </p:spPr>
        <p:txBody>
          <a:bodyPr vert="horz" wrap="square" lIns="0" tIns="26999" rIns="0" bIns="0" rtlCol="0">
            <a:spAutoFit/>
          </a:bodyPr>
          <a:lstStyle/>
          <a:p>
            <a:pPr marL="26999" marR="10800">
              <a:lnSpc>
                <a:spcPct val="115199"/>
              </a:lnSpc>
              <a:spcBef>
                <a:spcPts val="213"/>
              </a:spcBef>
            </a:pP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mot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nord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et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ambisiøst formidlings-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tilretteleggingsprosjekt</a:t>
            </a:r>
            <a:r>
              <a:rPr sz="1807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av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kulturminner</a:t>
            </a:r>
            <a:r>
              <a:rPr sz="1807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som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ble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påbegynt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1992.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Fotefar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en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veiviser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til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Kulturminner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kan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være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en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viktig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innsatsfaktor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for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samfunnsutvikling</a:t>
            </a:r>
            <a:r>
              <a:rPr sz="1807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Norge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Namdal.</a:t>
            </a:r>
            <a:endParaRPr sz="1807">
              <a:latin typeface="Inter SemiBold"/>
              <a:cs typeface="Inter SemiBold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7435264" y="5258222"/>
            <a:ext cx="5451066" cy="6720040"/>
          </a:xfrm>
          <a:prstGeom prst="rect">
            <a:avLst/>
          </a:prstGeom>
        </p:spPr>
        <p:txBody>
          <a:bodyPr vert="horz" wrap="square" lIns="0" tIns="25649" rIns="0" bIns="0" rtlCol="0">
            <a:spAutoFit/>
          </a:bodyPr>
          <a:lstStyle/>
          <a:p>
            <a:pPr marL="26999">
              <a:lnSpc>
                <a:spcPts val="2083"/>
              </a:lnSpc>
              <a:spcBef>
                <a:spcPts val="202"/>
              </a:spcBef>
            </a:pP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7">
              <a:latin typeface="Inter SemiBold"/>
              <a:cs typeface="Inter SemiBold"/>
            </a:endParaRPr>
          </a:p>
          <a:p>
            <a:pPr marL="26999" marR="10800">
              <a:lnSpc>
                <a:spcPts val="1998"/>
              </a:lnSpc>
              <a:spcBef>
                <a:spcPts val="128"/>
              </a:spcBef>
            </a:pP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10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000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år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historie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Norge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Namdalen</a:t>
            </a:r>
            <a:r>
              <a:rPr sz="1807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74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Trøndelag.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Hver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landsdelens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103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kom-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muner</a:t>
            </a:r>
            <a:r>
              <a:rPr sz="1807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(i</a:t>
            </a:r>
            <a:r>
              <a:rPr sz="1807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1992)</a:t>
            </a:r>
            <a:r>
              <a:rPr sz="1807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tilrettela</a:t>
            </a:r>
            <a:r>
              <a:rPr sz="1807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kulturminner</a:t>
            </a:r>
            <a:r>
              <a:rPr sz="1807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807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kultur-miljøer,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enten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kulturstier,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skilt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utstillinger.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tillegg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har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blitt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laget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807" spc="37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informasjonsbrosjy-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re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historisk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stoff</a:t>
            </a:r>
            <a:r>
              <a:rPr sz="1807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hvert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807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prosjektene.</a:t>
            </a:r>
            <a:endParaRPr sz="1807">
              <a:latin typeface="Inter"/>
              <a:cs typeface="Inter"/>
            </a:endParaRPr>
          </a:p>
          <a:p>
            <a:pPr marL="26999" marR="129595">
              <a:lnSpc>
                <a:spcPts val="1998"/>
              </a:lnSpc>
            </a:pP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Høsten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2003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807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boken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807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807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–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53" dirty="0">
                <a:solidFill>
                  <a:srgbClr val="231F20"/>
                </a:solidFill>
                <a:latin typeface="Inter"/>
                <a:cs typeface="Inter"/>
              </a:rPr>
              <a:t>en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kulturhistorisk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reise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publisert.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Denne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praktboken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tar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utgangspunkt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 disse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brosjyrene.</a:t>
            </a:r>
            <a:endParaRPr sz="1807">
              <a:latin typeface="Inter"/>
              <a:cs typeface="Inter"/>
            </a:endParaRPr>
          </a:p>
          <a:p>
            <a:pPr marL="26999">
              <a:lnSpc>
                <a:spcPts val="2083"/>
              </a:lnSpc>
              <a:spcBef>
                <a:spcPts val="1786"/>
              </a:spcBef>
            </a:pP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7">
              <a:latin typeface="Inter SemiBold"/>
              <a:cs typeface="Inter SemiBold"/>
            </a:endParaRPr>
          </a:p>
          <a:p>
            <a:pPr marL="26999" marR="10800">
              <a:lnSpc>
                <a:spcPts val="1998"/>
              </a:lnSpc>
              <a:spcBef>
                <a:spcPts val="128"/>
              </a:spcBef>
            </a:pP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springer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ut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store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kultur-programmet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Landsdelsutvalget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Nord-Nor-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ge og</a:t>
            </a:r>
            <a:r>
              <a:rPr sz="1807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74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Trøndelag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53" dirty="0">
                <a:solidFill>
                  <a:srgbClr val="231F20"/>
                </a:solidFill>
                <a:latin typeface="Inter"/>
                <a:cs typeface="Inter"/>
              </a:rPr>
              <a:t>1988-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94.</a:t>
            </a:r>
            <a:r>
              <a:rPr sz="1807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Hovedformålet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prosjektet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var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å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presentere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tverrsnitt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53" dirty="0">
                <a:solidFill>
                  <a:srgbClr val="231F20"/>
                </a:solidFill>
                <a:latin typeface="Inter"/>
                <a:cs typeface="Inter"/>
              </a:rPr>
              <a:t>av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nordnorsk</a:t>
            </a:r>
            <a:r>
              <a:rPr sz="1807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kulturhistorie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gjennom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fysiske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minner</a:t>
            </a:r>
            <a:r>
              <a:rPr sz="1807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objekter.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Arbeidet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koordinert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de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da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fire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(nå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tre) 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fylkeskommunene,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 deltagelse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53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 både 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kommuner, museer, lokalhistorikere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og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histo-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rielag,</a:t>
            </a:r>
            <a:r>
              <a:rPr sz="1807" spc="-11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samt</a:t>
            </a:r>
            <a:r>
              <a:rPr sz="1807" spc="-106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enkeltpersoner.</a:t>
            </a:r>
            <a:endParaRPr sz="1807">
              <a:latin typeface="Inter"/>
              <a:cs typeface="Inter"/>
            </a:endParaRPr>
          </a:p>
          <a:p>
            <a:pPr marL="26999">
              <a:lnSpc>
                <a:spcPts val="2083"/>
              </a:lnSpc>
              <a:spcBef>
                <a:spcPts val="1796"/>
              </a:spcBef>
            </a:pP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7">
              <a:latin typeface="Inter SemiBold"/>
              <a:cs typeface="Inter SemiBold"/>
            </a:endParaRPr>
          </a:p>
          <a:p>
            <a:pPr marL="26999" marR="105296" algn="just">
              <a:lnSpc>
                <a:spcPts val="1998"/>
              </a:lnSpc>
              <a:spcBef>
                <a:spcPts val="117"/>
              </a:spcBef>
            </a:pP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april</a:t>
            </a:r>
            <a:r>
              <a:rPr sz="1807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2021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startet</a:t>
            </a:r>
            <a:r>
              <a:rPr sz="1807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forprosjekt</a:t>
            </a:r>
            <a:r>
              <a:rPr sz="1807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å</a:t>
            </a:r>
            <a:r>
              <a:rPr sz="1807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revitalisere 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807" spc="-8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807" spc="-8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807" spc="-8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807" spc="-8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sikre</a:t>
            </a:r>
            <a:r>
              <a:rPr sz="1807" spc="-8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videre</a:t>
            </a:r>
            <a:r>
              <a:rPr sz="1807" spc="-8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drift.</a:t>
            </a:r>
            <a:r>
              <a:rPr sz="1807" spc="-8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Forprosjek-tet</a:t>
            </a:r>
            <a:r>
              <a:rPr sz="1807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drives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807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Nordland</a:t>
            </a:r>
            <a:endParaRPr sz="1807">
              <a:latin typeface="Inter"/>
              <a:cs typeface="Inter"/>
            </a:endParaRPr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462263" y="12519529"/>
            <a:ext cx="316154" cy="24253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521448" y="12579949"/>
            <a:ext cx="316154" cy="242532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637323" y="12640371"/>
            <a:ext cx="316154" cy="242532"/>
          </a:xfrm>
          <a:prstGeom prst="rect">
            <a:avLst/>
          </a:prstGeom>
        </p:spPr>
      </p:pic>
      <p:sp>
        <p:nvSpPr>
          <p:cNvPr id="16" name="object 16"/>
          <p:cNvSpPr/>
          <p:nvPr/>
        </p:nvSpPr>
        <p:spPr>
          <a:xfrm>
            <a:off x="23506191" y="-22"/>
            <a:ext cx="6296129" cy="15109900"/>
          </a:xfrm>
          <a:custGeom>
            <a:avLst/>
            <a:gdLst/>
            <a:ahLst/>
            <a:cxnLst/>
            <a:rect l="l" t="t" r="r" b="b"/>
            <a:pathLst>
              <a:path w="2961640" h="7107555">
                <a:moveTo>
                  <a:pt x="2961461" y="0"/>
                </a:moveTo>
                <a:lnTo>
                  <a:pt x="0" y="0"/>
                </a:lnTo>
                <a:lnTo>
                  <a:pt x="0" y="7107512"/>
                </a:lnTo>
                <a:lnTo>
                  <a:pt x="2961461" y="7107512"/>
                </a:lnTo>
                <a:lnTo>
                  <a:pt x="2961461" y="0"/>
                </a:lnTo>
                <a:close/>
              </a:path>
            </a:pathLst>
          </a:custGeom>
          <a:solidFill>
            <a:srgbClr val="6364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30494447" y="660841"/>
            <a:ext cx="5451066" cy="4356121"/>
          </a:xfrm>
          <a:prstGeom prst="rect">
            <a:avLst/>
          </a:prstGeom>
        </p:spPr>
        <p:txBody>
          <a:bodyPr vert="horz" wrap="square" lIns="0" tIns="62095" rIns="0" bIns="0" rtlCol="0">
            <a:spAutoFit/>
          </a:bodyPr>
          <a:lstStyle/>
          <a:p>
            <a:pPr marL="26999" marR="1015160">
              <a:lnSpc>
                <a:spcPts val="8397"/>
              </a:lnSpc>
              <a:spcBef>
                <a:spcPts val="487"/>
              </a:spcBef>
            </a:pPr>
            <a:r>
              <a:rPr sz="7015" spc="-21" dirty="0">
                <a:solidFill>
                  <a:srgbClr val="636466"/>
                </a:solidFill>
                <a:latin typeface="Infini"/>
                <a:cs typeface="Infini"/>
              </a:rPr>
              <a:t>Overskrift </a:t>
            </a:r>
            <a:r>
              <a:rPr sz="7015" spc="-266" dirty="0">
                <a:solidFill>
                  <a:srgbClr val="636466"/>
                </a:solidFill>
                <a:latin typeface="Infini"/>
                <a:cs typeface="Infini"/>
              </a:rPr>
              <a:t>annet</a:t>
            </a:r>
            <a:r>
              <a:rPr sz="7015" spc="-64" dirty="0">
                <a:solidFill>
                  <a:srgbClr val="636466"/>
                </a:solidFill>
                <a:latin typeface="Infini"/>
                <a:cs typeface="Infini"/>
              </a:rPr>
              <a:t> </a:t>
            </a:r>
            <a:r>
              <a:rPr sz="7015" spc="-213" dirty="0">
                <a:solidFill>
                  <a:srgbClr val="636466"/>
                </a:solidFill>
                <a:latin typeface="Infini"/>
                <a:cs typeface="Infini"/>
              </a:rPr>
              <a:t>språk</a:t>
            </a:r>
            <a:endParaRPr sz="7015">
              <a:latin typeface="Infini"/>
              <a:cs typeface="Infini"/>
            </a:endParaRPr>
          </a:p>
          <a:p>
            <a:pPr marL="26999" marR="10800">
              <a:lnSpc>
                <a:spcPct val="115199"/>
              </a:lnSpc>
              <a:spcBef>
                <a:spcPts val="4401"/>
              </a:spcBef>
            </a:pP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mot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nord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et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ambisiøst formidlings-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tilretteleggingsprosjekt</a:t>
            </a:r>
            <a:r>
              <a:rPr sz="1807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av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kulturminner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som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ble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påbegynt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1992.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Fotefar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en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veiviser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til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Kulturminner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kan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være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en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viktig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innsatsfaktor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for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samfunnsutvikling</a:t>
            </a:r>
            <a:r>
              <a:rPr sz="1807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Norge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Namdal.</a:t>
            </a:r>
            <a:endParaRPr sz="1807">
              <a:latin typeface="Inter SemiBold"/>
              <a:cs typeface="Inter SemiBold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xfrm>
            <a:off x="2781862" y="29350309"/>
            <a:ext cx="1734518" cy="205821"/>
          </a:xfrm>
          <a:prstGeom prst="rect">
            <a:avLst/>
          </a:prstGeom>
        </p:spPr>
        <p:txBody>
          <a:bodyPr vert="horz" wrap="square" lIns="0" tIns="25649" rIns="0" bIns="0" rtlCol="0">
            <a:spAutoFit/>
          </a:bodyPr>
          <a:lstStyle/>
          <a:p>
            <a:pPr marL="26999">
              <a:spcBef>
                <a:spcPts val="202"/>
              </a:spcBef>
            </a:pPr>
            <a:r>
              <a:rPr spc="-21" dirty="0"/>
              <a:t>Fylkeslogo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30494449" y="5258222"/>
            <a:ext cx="5451066" cy="6720040"/>
          </a:xfrm>
          <a:prstGeom prst="rect">
            <a:avLst/>
          </a:prstGeom>
        </p:spPr>
        <p:txBody>
          <a:bodyPr vert="horz" wrap="square" lIns="0" tIns="25649" rIns="0" bIns="0" rtlCol="0">
            <a:spAutoFit/>
          </a:bodyPr>
          <a:lstStyle/>
          <a:p>
            <a:pPr marL="26999">
              <a:lnSpc>
                <a:spcPts val="2083"/>
              </a:lnSpc>
              <a:spcBef>
                <a:spcPts val="202"/>
              </a:spcBef>
            </a:pP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7">
              <a:latin typeface="Inter SemiBold"/>
              <a:cs typeface="Inter SemiBold"/>
            </a:endParaRPr>
          </a:p>
          <a:p>
            <a:pPr marL="26999" marR="10800">
              <a:lnSpc>
                <a:spcPts val="1998"/>
              </a:lnSpc>
              <a:spcBef>
                <a:spcPts val="128"/>
              </a:spcBef>
            </a:pP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10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000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år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historie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Norge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Namdalen</a:t>
            </a:r>
            <a:r>
              <a:rPr sz="1807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74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Trøndelag.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Hver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landsdelens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103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kom-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muner</a:t>
            </a:r>
            <a:r>
              <a:rPr sz="1807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(i</a:t>
            </a:r>
            <a:r>
              <a:rPr sz="1807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1992)</a:t>
            </a:r>
            <a:r>
              <a:rPr sz="1807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tilrettela</a:t>
            </a:r>
            <a:r>
              <a:rPr sz="1807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kulturminner</a:t>
            </a:r>
            <a:r>
              <a:rPr sz="1807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807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kultur-miljøer,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enten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kulturstier,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skilt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utstillinger.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tillegg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har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blitt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laget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807" spc="37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informasjonsbrosjy-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re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historisk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stoff</a:t>
            </a:r>
            <a:r>
              <a:rPr sz="1807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hvert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807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prosjektene.</a:t>
            </a:r>
            <a:endParaRPr sz="1807">
              <a:latin typeface="Inter"/>
              <a:cs typeface="Inter"/>
            </a:endParaRPr>
          </a:p>
          <a:p>
            <a:pPr marL="26999" marR="129595">
              <a:lnSpc>
                <a:spcPts val="1998"/>
              </a:lnSpc>
            </a:pP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Høsten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2003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807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boken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807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807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–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53" dirty="0">
                <a:solidFill>
                  <a:srgbClr val="231F20"/>
                </a:solidFill>
                <a:latin typeface="Inter"/>
                <a:cs typeface="Inter"/>
              </a:rPr>
              <a:t>en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kulturhistorisk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reise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publisert.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Denne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praktboken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tar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utgangspunkt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 disse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brosjyrene.</a:t>
            </a:r>
            <a:endParaRPr sz="1807">
              <a:latin typeface="Inter"/>
              <a:cs typeface="Inter"/>
            </a:endParaRPr>
          </a:p>
          <a:p>
            <a:pPr marL="26999">
              <a:lnSpc>
                <a:spcPts val="2083"/>
              </a:lnSpc>
              <a:spcBef>
                <a:spcPts val="1786"/>
              </a:spcBef>
            </a:pP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7">
              <a:latin typeface="Inter SemiBold"/>
              <a:cs typeface="Inter SemiBold"/>
            </a:endParaRPr>
          </a:p>
          <a:p>
            <a:pPr marL="26999" marR="10800">
              <a:lnSpc>
                <a:spcPts val="1998"/>
              </a:lnSpc>
              <a:spcBef>
                <a:spcPts val="128"/>
              </a:spcBef>
            </a:pP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springer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ut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store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kultur-programmet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Landsdelsutvalget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Nord-Nor-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ge og</a:t>
            </a:r>
            <a:r>
              <a:rPr sz="1807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74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Trøndelag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53" dirty="0">
                <a:solidFill>
                  <a:srgbClr val="231F20"/>
                </a:solidFill>
                <a:latin typeface="Inter"/>
                <a:cs typeface="Inter"/>
              </a:rPr>
              <a:t>1988-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94.</a:t>
            </a:r>
            <a:r>
              <a:rPr sz="1807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Hovedformålet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prosjektet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var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å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presentere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tverrsnitt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53" dirty="0">
                <a:solidFill>
                  <a:srgbClr val="231F20"/>
                </a:solidFill>
                <a:latin typeface="Inter"/>
                <a:cs typeface="Inter"/>
              </a:rPr>
              <a:t>av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nordnorsk</a:t>
            </a:r>
            <a:r>
              <a:rPr sz="1807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kulturhistorie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gjennom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fysiske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minner</a:t>
            </a:r>
            <a:r>
              <a:rPr sz="1807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objekter.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Arbeidet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koordinert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de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da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fire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(nå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tre) 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fylkeskommunene,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 deltagelse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53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 både 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kommuner, museer, lokalhistorikere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og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histo-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rielag,</a:t>
            </a:r>
            <a:r>
              <a:rPr sz="1807" spc="-11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samt</a:t>
            </a:r>
            <a:r>
              <a:rPr sz="1807" spc="-106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enkeltpersoner.</a:t>
            </a:r>
            <a:endParaRPr sz="1807">
              <a:latin typeface="Inter"/>
              <a:cs typeface="Inter"/>
            </a:endParaRPr>
          </a:p>
          <a:p>
            <a:pPr marL="26999">
              <a:lnSpc>
                <a:spcPts val="2083"/>
              </a:lnSpc>
              <a:spcBef>
                <a:spcPts val="1796"/>
              </a:spcBef>
            </a:pP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7">
              <a:latin typeface="Inter SemiBold"/>
              <a:cs typeface="Inter SemiBold"/>
            </a:endParaRPr>
          </a:p>
          <a:p>
            <a:pPr marL="26999" marR="105296" algn="just">
              <a:lnSpc>
                <a:spcPts val="1998"/>
              </a:lnSpc>
              <a:spcBef>
                <a:spcPts val="117"/>
              </a:spcBef>
            </a:pP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april</a:t>
            </a:r>
            <a:r>
              <a:rPr sz="1807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2021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startet</a:t>
            </a:r>
            <a:r>
              <a:rPr sz="1807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forprosjekt</a:t>
            </a:r>
            <a:r>
              <a:rPr sz="1807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å</a:t>
            </a:r>
            <a:r>
              <a:rPr sz="1807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revitalisere 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807" spc="-8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807" spc="-8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807" spc="-8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807" spc="-8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sikre</a:t>
            </a:r>
            <a:r>
              <a:rPr sz="1807" spc="-8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videre</a:t>
            </a:r>
            <a:r>
              <a:rPr sz="1807" spc="-8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drift.</a:t>
            </a:r>
            <a:r>
              <a:rPr sz="1807" spc="-8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Forprosjek-tet</a:t>
            </a:r>
            <a:r>
              <a:rPr sz="1807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drives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807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Nordland</a:t>
            </a:r>
            <a:endParaRPr sz="1807">
              <a:latin typeface="Inter"/>
              <a:cs typeface="Inter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6610324" y="660841"/>
            <a:ext cx="5451066" cy="4356121"/>
          </a:xfrm>
          <a:prstGeom prst="rect">
            <a:avLst/>
          </a:prstGeom>
        </p:spPr>
        <p:txBody>
          <a:bodyPr vert="horz" wrap="square" lIns="0" tIns="62095" rIns="0" bIns="0" rtlCol="0">
            <a:spAutoFit/>
          </a:bodyPr>
          <a:lstStyle/>
          <a:p>
            <a:pPr marL="26999" marR="866666">
              <a:lnSpc>
                <a:spcPts val="8397"/>
              </a:lnSpc>
              <a:spcBef>
                <a:spcPts val="487"/>
              </a:spcBef>
            </a:pPr>
            <a:r>
              <a:rPr sz="7015" spc="-21" dirty="0">
                <a:solidFill>
                  <a:srgbClr val="636466"/>
                </a:solidFill>
                <a:latin typeface="Infini"/>
                <a:cs typeface="Infini"/>
              </a:rPr>
              <a:t>Overskrift </a:t>
            </a:r>
            <a:r>
              <a:rPr sz="7015" spc="-149" dirty="0">
                <a:solidFill>
                  <a:srgbClr val="636466"/>
                </a:solidFill>
                <a:latin typeface="Infini"/>
                <a:cs typeface="Infini"/>
              </a:rPr>
              <a:t>tredje </a:t>
            </a:r>
            <a:r>
              <a:rPr sz="7015" spc="-202" dirty="0">
                <a:solidFill>
                  <a:srgbClr val="636466"/>
                </a:solidFill>
                <a:latin typeface="Infini"/>
                <a:cs typeface="Infini"/>
              </a:rPr>
              <a:t>språk</a:t>
            </a:r>
            <a:endParaRPr sz="7015">
              <a:latin typeface="Infini"/>
              <a:cs typeface="Infini"/>
            </a:endParaRPr>
          </a:p>
          <a:p>
            <a:pPr marL="26999" marR="10800">
              <a:lnSpc>
                <a:spcPct val="115199"/>
              </a:lnSpc>
              <a:spcBef>
                <a:spcPts val="4401"/>
              </a:spcBef>
            </a:pP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mot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nord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et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ambisiøst formidlings-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tilretteleggingsprosjekt</a:t>
            </a:r>
            <a:r>
              <a:rPr sz="1807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av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kulturminner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som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ble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påbegynt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1992.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Fotefar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en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veiviser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til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Kulturminner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kan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være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en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viktig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innsatsfaktor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for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samfunnsutvikling</a:t>
            </a:r>
            <a:r>
              <a:rPr sz="1807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Norge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Namdal.</a:t>
            </a:r>
            <a:endParaRPr sz="1807">
              <a:latin typeface="Inter SemiBold"/>
              <a:cs typeface="Inter SemiBold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6610324" y="5258222"/>
            <a:ext cx="5451066" cy="6720040"/>
          </a:xfrm>
          <a:prstGeom prst="rect">
            <a:avLst/>
          </a:prstGeom>
        </p:spPr>
        <p:txBody>
          <a:bodyPr vert="horz" wrap="square" lIns="0" tIns="25649" rIns="0" bIns="0" rtlCol="0">
            <a:spAutoFit/>
          </a:bodyPr>
          <a:lstStyle/>
          <a:p>
            <a:pPr marL="26999">
              <a:lnSpc>
                <a:spcPts val="2083"/>
              </a:lnSpc>
              <a:spcBef>
                <a:spcPts val="202"/>
              </a:spcBef>
            </a:pP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7">
              <a:latin typeface="Inter SemiBold"/>
              <a:cs typeface="Inter SemiBold"/>
            </a:endParaRPr>
          </a:p>
          <a:p>
            <a:pPr marL="26999" marR="10800">
              <a:lnSpc>
                <a:spcPts val="1998"/>
              </a:lnSpc>
              <a:spcBef>
                <a:spcPts val="128"/>
              </a:spcBef>
            </a:pP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10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000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år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historie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Norge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Namdalen</a:t>
            </a:r>
            <a:r>
              <a:rPr sz="1807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74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Trøndelag.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Hver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landsdelens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103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kom-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muner</a:t>
            </a:r>
            <a:r>
              <a:rPr sz="1807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(i</a:t>
            </a:r>
            <a:r>
              <a:rPr sz="1807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1992)</a:t>
            </a:r>
            <a:r>
              <a:rPr sz="1807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tilrettela</a:t>
            </a:r>
            <a:r>
              <a:rPr sz="1807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kulturminner</a:t>
            </a:r>
            <a:r>
              <a:rPr sz="1807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807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kultur-miljøer,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enten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kulturstier,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skilt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utstillinger.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tillegg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har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blitt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laget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807" spc="37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informasjonsbrosjy-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re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historisk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stoff</a:t>
            </a:r>
            <a:r>
              <a:rPr sz="1807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hvert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807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prosjektene.</a:t>
            </a:r>
            <a:endParaRPr sz="1807">
              <a:latin typeface="Inter"/>
              <a:cs typeface="Inter"/>
            </a:endParaRPr>
          </a:p>
          <a:p>
            <a:pPr marL="26999" marR="129595">
              <a:lnSpc>
                <a:spcPts val="1998"/>
              </a:lnSpc>
            </a:pP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Høsten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2003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807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boken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807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807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–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53" dirty="0">
                <a:solidFill>
                  <a:srgbClr val="231F20"/>
                </a:solidFill>
                <a:latin typeface="Inter"/>
                <a:cs typeface="Inter"/>
              </a:rPr>
              <a:t>en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kulturhistorisk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reise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publisert.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Denne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praktboken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tar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utgangspunkt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 disse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brosjyrene.</a:t>
            </a:r>
            <a:endParaRPr sz="1807">
              <a:latin typeface="Inter"/>
              <a:cs typeface="Inter"/>
            </a:endParaRPr>
          </a:p>
          <a:p>
            <a:pPr marL="26999">
              <a:lnSpc>
                <a:spcPts val="2083"/>
              </a:lnSpc>
              <a:spcBef>
                <a:spcPts val="1786"/>
              </a:spcBef>
            </a:pP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7">
              <a:latin typeface="Inter SemiBold"/>
              <a:cs typeface="Inter SemiBold"/>
            </a:endParaRPr>
          </a:p>
          <a:p>
            <a:pPr marL="26999" marR="10800">
              <a:lnSpc>
                <a:spcPts val="1998"/>
              </a:lnSpc>
              <a:spcBef>
                <a:spcPts val="128"/>
              </a:spcBef>
            </a:pP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springer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ut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store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kultur-programmet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Landsdelsutvalget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Nord-Nor-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ge og</a:t>
            </a:r>
            <a:r>
              <a:rPr sz="1807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74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Trøndelag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53" dirty="0">
                <a:solidFill>
                  <a:srgbClr val="231F20"/>
                </a:solidFill>
                <a:latin typeface="Inter"/>
                <a:cs typeface="Inter"/>
              </a:rPr>
              <a:t>1988-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94.</a:t>
            </a:r>
            <a:r>
              <a:rPr sz="1807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Hovedformålet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prosjektet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var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å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presentere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tverrsnitt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53" dirty="0">
                <a:solidFill>
                  <a:srgbClr val="231F20"/>
                </a:solidFill>
                <a:latin typeface="Inter"/>
                <a:cs typeface="Inter"/>
              </a:rPr>
              <a:t>av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nordnorsk</a:t>
            </a:r>
            <a:r>
              <a:rPr sz="1807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kulturhistorie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gjennom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fysiske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minner</a:t>
            </a:r>
            <a:r>
              <a:rPr sz="1807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objekter.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Arbeidet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koordinert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de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da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fire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(nå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tre) 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fylkeskommunene,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 deltagelse</a:t>
            </a:r>
            <a:r>
              <a:rPr sz="1807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53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 både 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kommuner, museer, lokalhistorikere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og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histo-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rielag,</a:t>
            </a:r>
            <a:r>
              <a:rPr sz="1807" spc="-11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samt</a:t>
            </a:r>
            <a:r>
              <a:rPr sz="1807" spc="-106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enkeltpersoner.</a:t>
            </a:r>
            <a:endParaRPr sz="1807">
              <a:latin typeface="Inter"/>
              <a:cs typeface="Inter"/>
            </a:endParaRPr>
          </a:p>
          <a:p>
            <a:pPr marL="26999">
              <a:lnSpc>
                <a:spcPts val="2083"/>
              </a:lnSpc>
              <a:spcBef>
                <a:spcPts val="1796"/>
              </a:spcBef>
            </a:pP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7">
              <a:latin typeface="Inter SemiBold"/>
              <a:cs typeface="Inter SemiBold"/>
            </a:endParaRPr>
          </a:p>
          <a:p>
            <a:pPr marL="26999" marR="105296" algn="just">
              <a:lnSpc>
                <a:spcPts val="1998"/>
              </a:lnSpc>
              <a:spcBef>
                <a:spcPts val="117"/>
              </a:spcBef>
            </a:pP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april</a:t>
            </a:r>
            <a:r>
              <a:rPr sz="1807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2021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startet</a:t>
            </a:r>
            <a:r>
              <a:rPr sz="1807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forprosjekt</a:t>
            </a:r>
            <a:r>
              <a:rPr sz="1807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å</a:t>
            </a:r>
            <a:r>
              <a:rPr sz="1807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revitalisere </a:t>
            </a:r>
            <a:r>
              <a:rPr sz="1807" spc="-43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807" spc="-8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807" spc="-8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807" spc="-8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807" spc="-8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sikre</a:t>
            </a:r>
            <a:r>
              <a:rPr sz="1807" spc="-8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videre</a:t>
            </a:r>
            <a:r>
              <a:rPr sz="1807" spc="-8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drift.</a:t>
            </a:r>
            <a:r>
              <a:rPr sz="1807" spc="-8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Forprosjek-tet</a:t>
            </a:r>
            <a:r>
              <a:rPr sz="1807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drives</a:t>
            </a:r>
            <a:r>
              <a:rPr sz="1807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807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7" spc="-21" dirty="0">
                <a:solidFill>
                  <a:srgbClr val="231F20"/>
                </a:solidFill>
                <a:latin typeface="Inter"/>
                <a:cs typeface="Inter"/>
              </a:rPr>
              <a:t>Nordland</a:t>
            </a:r>
            <a:endParaRPr sz="1807">
              <a:latin typeface="Inter"/>
              <a:cs typeface="Inte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81354B750F87A4CB15F4A1FC7B88A6A" ma:contentTypeVersion="16" ma:contentTypeDescription="Opprett et nytt dokument." ma:contentTypeScope="" ma:versionID="9d44979306450772dcca23afa9ed1741">
  <xsd:schema xmlns:xsd="http://www.w3.org/2001/XMLSchema" xmlns:xs="http://www.w3.org/2001/XMLSchema" xmlns:p="http://schemas.microsoft.com/office/2006/metadata/properties" xmlns:ns2="2f47bf99-4bae-4230-82bc-f325855aa395" xmlns:ns3="3a41e556-f55c-4b48-a0ce-b753c1533783" targetNamespace="http://schemas.microsoft.com/office/2006/metadata/properties" ma:root="true" ma:fieldsID="7ac2778b60afa3d69d3b938b31701c40" ns2:_="" ns3:_="">
    <xsd:import namespace="2f47bf99-4bae-4230-82bc-f325855aa395"/>
    <xsd:import namespace="3a41e556-f55c-4b48-a0ce-b753c15337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47bf99-4bae-4230-82bc-f325855aa3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Bildemerkelapper" ma:readOnly="false" ma:fieldId="{5cf76f15-5ced-4ddc-b409-7134ff3c332f}" ma:taxonomyMulti="true" ma:sspId="bc2d29e2-2ecc-47a0-9137-72af897a7c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41e556-f55c-4b48-a0ce-b753c1533783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4de23f4-c568-4fe3-8cce-6f0dc9463399}" ma:internalName="TaxCatchAll" ma:showField="CatchAllData" ma:web="3a41e556-f55c-4b48-a0ce-b753c15337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f47bf99-4bae-4230-82bc-f325855aa395">
      <Terms xmlns="http://schemas.microsoft.com/office/infopath/2007/PartnerControls"/>
    </lcf76f155ced4ddcb4097134ff3c332f>
    <TaxCatchAll xmlns="3a41e556-f55c-4b48-a0ce-b753c1533783" xsi:nil="true"/>
  </documentManagement>
</p:properties>
</file>

<file path=customXml/itemProps1.xml><?xml version="1.0" encoding="utf-8"?>
<ds:datastoreItem xmlns:ds="http://schemas.openxmlformats.org/officeDocument/2006/customXml" ds:itemID="{77C32D08-CAC7-4BB4-91A8-D0B96149F1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47bf99-4bae-4230-82bc-f325855aa395"/>
    <ds:schemaRef ds:uri="3a41e556-f55c-4b48-a0ce-b753c15337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B19D8E4-CD41-4D70-A5E4-6B515AA5F14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E1BB129-35CD-4EF3-A8EC-F4B4EF1CF0C5}">
  <ds:schemaRefs>
    <ds:schemaRef ds:uri="http://schemas.microsoft.com/office/2006/metadata/properties"/>
    <ds:schemaRef ds:uri="http://schemas.microsoft.com/office/infopath/2007/PartnerControls"/>
    <ds:schemaRef ds:uri="2f47bf99-4bae-4230-82bc-f325855aa395"/>
    <ds:schemaRef ds:uri="3a41e556-f55c-4b48-a0ce-b753c1533783"/>
  </ds:schemaRefs>
</ds:datastoreItem>
</file>

<file path=docMetadata/LabelInfo.xml><?xml version="1.0" encoding="utf-8"?>
<clbl:labelList xmlns:clbl="http://schemas.microsoft.com/office/2020/mipLabelMetadata">
  <clbl:label id="{fb4d1169-3ede-4ab4-b242-eb740ce3a1be}" enabled="0" method="" siteId="{fb4d1169-3ede-4ab4-b242-eb740ce3a1b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627</Words>
  <Application>Microsoft Office PowerPoint</Application>
  <PresentationFormat>Egendefinert</PresentationFormat>
  <Paragraphs>36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6" baseType="lpstr">
      <vt:lpstr>Calibri</vt:lpstr>
      <vt:lpstr>Infini</vt:lpstr>
      <vt:lpstr>Inter</vt:lpstr>
      <vt:lpstr>Inter SemiBold</vt:lpstr>
      <vt:lpstr>Office Theme</vt:lpstr>
      <vt:lpstr>Overskrift  lokalitet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Silje Evjenth Bentsen</cp:lastModifiedBy>
  <cp:revision>1</cp:revision>
  <dcterms:created xsi:type="dcterms:W3CDTF">2026-06-23T14:31:47Z</dcterms:created>
  <dcterms:modified xsi:type="dcterms:W3CDTF">2026-06-23T14:37:36Z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2026-06-23T00:00:00Z</vt:filetime>
  </property>
  <property fmtid="{D5CDD505-2E9C-101B-9397-08002B2CF9AE}" pid="3" name="Creator">
    <vt:lpwstr>Adobe InDesign 21.4 (Windows)</vt:lpwstr>
  </property>
  <property fmtid="{D5CDD505-2E9C-101B-9397-08002B2CF9AE}" pid="4" name="LastSaved">
    <vt:filetime>2026-06-23T00:00:00Z</vt:filetime>
  </property>
  <property fmtid="{D5CDD505-2E9C-101B-9397-08002B2CF9AE}" pid="5" name="Producer">
    <vt:lpwstr>Adobe PDF Library 18.0</vt:lpwstr>
  </property>
  <property fmtid="{D5CDD505-2E9C-101B-9397-08002B2CF9AE}" pid="6" name="ContentTypeId">
    <vt:lpwstr>0x010100B81354B750F87A4CB15F4A1FC7B88A6A</vt:lpwstr>
  </property>
  <property fmtid="{D5CDD505-2E9C-101B-9397-08002B2CF9AE}" pid="7" name="MediaServiceImageTags">
    <vt:lpwstr/>
  </property>
</Properties>
</file>