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sldIdLst>
    <p:sldId id="257" r:id="rId5"/>
  </p:sldIdLst>
  <p:sldSz cx="42767250" cy="15119350"/>
  <p:notesSz cx="20104100" cy="7112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6123" userDrawn="1">
          <p15:clr>
            <a:srgbClr val="A4A3A4"/>
          </p15:clr>
        </p15:guide>
        <p15:guide id="2" pos="459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35" d="100"/>
          <a:sy n="35" d="100"/>
        </p:scale>
        <p:origin x="168" y="24"/>
      </p:cViewPr>
      <p:guideLst>
        <p:guide orient="horz" pos="6123"/>
        <p:guide pos="459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ilje Evjenth Bentsen" userId="23634ec2-7f24-4607-b1a3-704c29f8367e" providerId="ADAL" clId="{8335E605-F8F0-4181-B855-CDD6F37A438F}"/>
    <pc:docChg chg="delSld">
      <pc:chgData name="Silje Evjenth Bentsen" userId="23634ec2-7f24-4607-b1a3-704c29f8367e" providerId="ADAL" clId="{8335E605-F8F0-4181-B855-CDD6F37A438F}" dt="2026-06-23T14:36:57.599" v="0" actId="2696"/>
      <pc:docMkLst>
        <pc:docMk/>
      </pc:docMkLst>
      <pc:sldChg chg="del">
        <pc:chgData name="Silje Evjenth Bentsen" userId="23634ec2-7f24-4607-b1a3-704c29f8367e" providerId="ADAL" clId="{8335E605-F8F0-4181-B855-CDD6F37A438F}" dt="2026-06-23T14:36:57.599" v="0" actId="2696"/>
        <pc:sldMkLst>
          <pc:docMk/>
          <pc:sldMk cId="0" sldId="258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207543" y="4686998"/>
            <a:ext cx="36352165" cy="107952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015" b="0" i="0">
                <a:solidFill>
                  <a:srgbClr val="231F20"/>
                </a:solidFill>
                <a:latin typeface="Infini"/>
                <a:cs typeface="Infin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6415088" y="8466836"/>
            <a:ext cx="2993707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169" b="0" i="0">
                <a:solidFill>
                  <a:srgbClr val="F2F1EC"/>
                </a:solidFill>
                <a:latin typeface="Inter"/>
                <a:cs typeface="Inter"/>
              </a:defRPr>
            </a:lvl1pPr>
          </a:lstStyle>
          <a:p>
            <a:pPr marL="26999">
              <a:spcBef>
                <a:spcPts val="202"/>
              </a:spcBef>
            </a:pPr>
            <a:r>
              <a:rPr lang="nb-NO" spc="-21"/>
              <a:t>Fylkeslogo</a:t>
            </a:r>
            <a:endParaRPr lang="nb-NO" spc="-21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7360674" y="488158"/>
            <a:ext cx="4162309" cy="1079526"/>
          </a:xfrm>
        </p:spPr>
        <p:txBody>
          <a:bodyPr lIns="0" tIns="0" rIns="0" bIns="0"/>
          <a:lstStyle>
            <a:lvl1pPr>
              <a:defRPr sz="7015" b="0" i="0">
                <a:solidFill>
                  <a:srgbClr val="231F20"/>
                </a:solidFill>
                <a:latin typeface="Infini"/>
                <a:cs typeface="Infin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169" b="0" i="0">
                <a:solidFill>
                  <a:srgbClr val="F2F1EC"/>
                </a:solidFill>
                <a:latin typeface="Inter"/>
                <a:cs typeface="Inter"/>
              </a:defRPr>
            </a:lvl1pPr>
          </a:lstStyle>
          <a:p>
            <a:pPr marL="26999">
              <a:spcBef>
                <a:spcPts val="202"/>
              </a:spcBef>
            </a:pPr>
            <a:r>
              <a:rPr lang="nb-NO" spc="-21"/>
              <a:t>Fylkeslogo</a:t>
            </a:r>
            <a:endParaRPr lang="nb-NO" spc="-21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7360674" y="488158"/>
            <a:ext cx="4162309" cy="1079526"/>
          </a:xfrm>
        </p:spPr>
        <p:txBody>
          <a:bodyPr lIns="0" tIns="0" rIns="0" bIns="0"/>
          <a:lstStyle>
            <a:lvl1pPr>
              <a:defRPr sz="7015" b="0" i="0">
                <a:solidFill>
                  <a:srgbClr val="231F20"/>
                </a:solidFill>
                <a:latin typeface="Infini"/>
                <a:cs typeface="Infin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138362" y="3477451"/>
            <a:ext cx="1860375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2025133" y="3477451"/>
            <a:ext cx="1860375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169" b="0" i="0">
                <a:solidFill>
                  <a:srgbClr val="F2F1EC"/>
                </a:solidFill>
                <a:latin typeface="Inter"/>
                <a:cs typeface="Inter"/>
              </a:defRPr>
            </a:lvl1pPr>
          </a:lstStyle>
          <a:p>
            <a:pPr marL="26999">
              <a:spcBef>
                <a:spcPts val="202"/>
              </a:spcBef>
            </a:pPr>
            <a:r>
              <a:rPr lang="nb-NO" spc="-21"/>
              <a:t>Fylkeslogo</a:t>
            </a:r>
            <a:endParaRPr lang="nb-NO" spc="-21"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7360674" y="488158"/>
            <a:ext cx="4162309" cy="1079526"/>
          </a:xfrm>
        </p:spPr>
        <p:txBody>
          <a:bodyPr lIns="0" tIns="0" rIns="0" bIns="0"/>
          <a:lstStyle>
            <a:lvl1pPr>
              <a:defRPr sz="7015" b="0" i="0">
                <a:solidFill>
                  <a:srgbClr val="231F20"/>
                </a:solidFill>
                <a:latin typeface="Infini"/>
                <a:cs typeface="Infin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169" b="0" i="0">
                <a:solidFill>
                  <a:srgbClr val="F2F1EC"/>
                </a:solidFill>
                <a:latin typeface="Inter"/>
                <a:cs typeface="Inter"/>
              </a:defRPr>
            </a:lvl1pPr>
          </a:lstStyle>
          <a:p>
            <a:pPr marL="26999">
              <a:spcBef>
                <a:spcPts val="202"/>
              </a:spcBef>
            </a:pPr>
            <a:r>
              <a:rPr lang="nb-NO" spc="-21"/>
              <a:t>Fylkeslogo</a:t>
            </a:r>
            <a:endParaRPr lang="nb-NO" spc="-21"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169" b="0" i="0">
                <a:solidFill>
                  <a:srgbClr val="F2F1EC"/>
                </a:solidFill>
                <a:latin typeface="Inter"/>
                <a:cs typeface="Inter"/>
              </a:defRPr>
            </a:lvl1pPr>
          </a:lstStyle>
          <a:p>
            <a:pPr marL="26999">
              <a:spcBef>
                <a:spcPts val="202"/>
              </a:spcBef>
            </a:pPr>
            <a:r>
              <a:rPr lang="nb-NO" spc="-21"/>
              <a:t>Fylkeslogo</a:t>
            </a:r>
            <a:endParaRPr lang="nb-NO" spc="-21"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99942" y="-22"/>
            <a:ext cx="39167290" cy="15109900"/>
          </a:xfrm>
          <a:custGeom>
            <a:avLst/>
            <a:gdLst/>
            <a:ahLst/>
            <a:cxnLst/>
            <a:rect l="l" t="t" r="r" b="b"/>
            <a:pathLst>
              <a:path w="18411825" h="7107555">
                <a:moveTo>
                  <a:pt x="0" y="7107512"/>
                </a:moveTo>
                <a:lnTo>
                  <a:pt x="18411827" y="7107512"/>
                </a:lnTo>
                <a:lnTo>
                  <a:pt x="18411827" y="0"/>
                </a:lnTo>
                <a:lnTo>
                  <a:pt x="0" y="0"/>
                </a:lnTo>
                <a:lnTo>
                  <a:pt x="0" y="7107512"/>
                </a:lnTo>
                <a:close/>
              </a:path>
            </a:pathLst>
          </a:custGeom>
          <a:solidFill>
            <a:srgbClr val="EFED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" y="-22"/>
            <a:ext cx="3599960" cy="15109900"/>
          </a:xfrm>
          <a:custGeom>
            <a:avLst/>
            <a:gdLst/>
            <a:ahLst/>
            <a:cxnLst/>
            <a:rect l="l" t="t" r="r" b="b"/>
            <a:pathLst>
              <a:path w="1692275" h="7107555">
                <a:moveTo>
                  <a:pt x="1692266" y="0"/>
                </a:moveTo>
                <a:lnTo>
                  <a:pt x="0" y="0"/>
                </a:lnTo>
                <a:lnTo>
                  <a:pt x="0" y="7107512"/>
                </a:lnTo>
                <a:lnTo>
                  <a:pt x="1692266" y="7107512"/>
                </a:lnTo>
                <a:lnTo>
                  <a:pt x="1692266" y="0"/>
                </a:lnTo>
                <a:close/>
              </a:path>
            </a:pathLst>
          </a:custGeom>
          <a:solidFill>
            <a:srgbClr val="FFCE7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43030" y="452971"/>
            <a:ext cx="2709442" cy="3444163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729743" y="10328236"/>
            <a:ext cx="367426" cy="1179849"/>
          </a:xfrm>
          <a:custGeom>
            <a:avLst/>
            <a:gdLst/>
            <a:ahLst/>
            <a:cxnLst/>
            <a:rect l="l" t="t" r="r" b="b"/>
            <a:pathLst>
              <a:path w="172720" h="554989">
                <a:moveTo>
                  <a:pt x="19138" y="153085"/>
                </a:moveTo>
                <a:lnTo>
                  <a:pt x="0" y="153085"/>
                </a:lnTo>
                <a:lnTo>
                  <a:pt x="0" y="172224"/>
                </a:lnTo>
                <a:lnTo>
                  <a:pt x="19138" y="172224"/>
                </a:lnTo>
                <a:lnTo>
                  <a:pt x="19138" y="153085"/>
                </a:lnTo>
                <a:close/>
              </a:path>
              <a:path w="172720" h="554989">
                <a:moveTo>
                  <a:pt x="38265" y="267906"/>
                </a:moveTo>
                <a:lnTo>
                  <a:pt x="19138" y="267906"/>
                </a:lnTo>
                <a:lnTo>
                  <a:pt x="19138" y="306171"/>
                </a:lnTo>
                <a:lnTo>
                  <a:pt x="38265" y="306171"/>
                </a:lnTo>
                <a:lnTo>
                  <a:pt x="38265" y="267906"/>
                </a:lnTo>
                <a:close/>
              </a:path>
              <a:path w="172720" h="554989">
                <a:moveTo>
                  <a:pt x="57404" y="459257"/>
                </a:moveTo>
                <a:lnTo>
                  <a:pt x="38265" y="459257"/>
                </a:lnTo>
                <a:lnTo>
                  <a:pt x="38265" y="516661"/>
                </a:lnTo>
                <a:lnTo>
                  <a:pt x="57404" y="516661"/>
                </a:lnTo>
                <a:lnTo>
                  <a:pt x="57404" y="459257"/>
                </a:lnTo>
                <a:close/>
              </a:path>
              <a:path w="172720" h="554989">
                <a:moveTo>
                  <a:pt x="57404" y="420992"/>
                </a:moveTo>
                <a:lnTo>
                  <a:pt x="38265" y="420992"/>
                </a:lnTo>
                <a:lnTo>
                  <a:pt x="19138" y="420992"/>
                </a:lnTo>
                <a:lnTo>
                  <a:pt x="0" y="420992"/>
                </a:lnTo>
                <a:lnTo>
                  <a:pt x="0" y="554939"/>
                </a:lnTo>
                <a:lnTo>
                  <a:pt x="19138" y="554939"/>
                </a:lnTo>
                <a:lnTo>
                  <a:pt x="38265" y="554939"/>
                </a:lnTo>
                <a:lnTo>
                  <a:pt x="57404" y="554939"/>
                </a:lnTo>
                <a:lnTo>
                  <a:pt x="57404" y="535800"/>
                </a:lnTo>
                <a:lnTo>
                  <a:pt x="38265" y="535800"/>
                </a:lnTo>
                <a:lnTo>
                  <a:pt x="19138" y="535800"/>
                </a:lnTo>
                <a:lnTo>
                  <a:pt x="19138" y="440118"/>
                </a:lnTo>
                <a:lnTo>
                  <a:pt x="38265" y="440118"/>
                </a:lnTo>
                <a:lnTo>
                  <a:pt x="57404" y="440118"/>
                </a:lnTo>
                <a:lnTo>
                  <a:pt x="57404" y="420992"/>
                </a:lnTo>
                <a:close/>
              </a:path>
              <a:path w="172720" h="554989">
                <a:moveTo>
                  <a:pt x="57404" y="306171"/>
                </a:moveTo>
                <a:lnTo>
                  <a:pt x="38265" y="306171"/>
                </a:lnTo>
                <a:lnTo>
                  <a:pt x="38265" y="344436"/>
                </a:lnTo>
                <a:lnTo>
                  <a:pt x="19138" y="344436"/>
                </a:lnTo>
                <a:lnTo>
                  <a:pt x="19138" y="325310"/>
                </a:lnTo>
                <a:lnTo>
                  <a:pt x="0" y="325310"/>
                </a:lnTo>
                <a:lnTo>
                  <a:pt x="0" y="401853"/>
                </a:lnTo>
                <a:lnTo>
                  <a:pt x="19138" y="401853"/>
                </a:lnTo>
                <a:lnTo>
                  <a:pt x="38265" y="401853"/>
                </a:lnTo>
                <a:lnTo>
                  <a:pt x="57404" y="401853"/>
                </a:lnTo>
                <a:lnTo>
                  <a:pt x="57404" y="363575"/>
                </a:lnTo>
                <a:lnTo>
                  <a:pt x="38265" y="363575"/>
                </a:lnTo>
                <a:lnTo>
                  <a:pt x="38265" y="344449"/>
                </a:lnTo>
                <a:lnTo>
                  <a:pt x="57404" y="344449"/>
                </a:lnTo>
                <a:lnTo>
                  <a:pt x="57404" y="306171"/>
                </a:lnTo>
                <a:close/>
              </a:path>
              <a:path w="172720" h="554989">
                <a:moveTo>
                  <a:pt x="57404" y="229628"/>
                </a:moveTo>
                <a:lnTo>
                  <a:pt x="38265" y="229628"/>
                </a:lnTo>
                <a:lnTo>
                  <a:pt x="38265" y="267906"/>
                </a:lnTo>
                <a:lnTo>
                  <a:pt x="57404" y="267906"/>
                </a:lnTo>
                <a:lnTo>
                  <a:pt x="57404" y="229628"/>
                </a:lnTo>
                <a:close/>
              </a:path>
              <a:path w="172720" h="554989">
                <a:moveTo>
                  <a:pt x="57404" y="191350"/>
                </a:moveTo>
                <a:lnTo>
                  <a:pt x="38265" y="191350"/>
                </a:lnTo>
                <a:lnTo>
                  <a:pt x="38265" y="172224"/>
                </a:lnTo>
                <a:lnTo>
                  <a:pt x="19138" y="172224"/>
                </a:lnTo>
                <a:lnTo>
                  <a:pt x="19138" y="191350"/>
                </a:lnTo>
                <a:lnTo>
                  <a:pt x="0" y="191350"/>
                </a:lnTo>
                <a:lnTo>
                  <a:pt x="0" y="248767"/>
                </a:lnTo>
                <a:lnTo>
                  <a:pt x="19138" y="248767"/>
                </a:lnTo>
                <a:lnTo>
                  <a:pt x="19138" y="210489"/>
                </a:lnTo>
                <a:lnTo>
                  <a:pt x="38265" y="210489"/>
                </a:lnTo>
                <a:lnTo>
                  <a:pt x="57404" y="210489"/>
                </a:lnTo>
                <a:lnTo>
                  <a:pt x="57404" y="191350"/>
                </a:lnTo>
                <a:close/>
              </a:path>
              <a:path w="172720" h="554989">
                <a:moveTo>
                  <a:pt x="57404" y="38277"/>
                </a:moveTo>
                <a:lnTo>
                  <a:pt x="38265" y="38277"/>
                </a:lnTo>
                <a:lnTo>
                  <a:pt x="38265" y="76542"/>
                </a:lnTo>
                <a:lnTo>
                  <a:pt x="38265" y="95669"/>
                </a:lnTo>
                <a:lnTo>
                  <a:pt x="57404" y="95669"/>
                </a:lnTo>
                <a:lnTo>
                  <a:pt x="57404" y="76542"/>
                </a:lnTo>
                <a:lnTo>
                  <a:pt x="57404" y="38277"/>
                </a:lnTo>
                <a:close/>
              </a:path>
              <a:path w="172720" h="554989">
                <a:moveTo>
                  <a:pt x="57404" y="0"/>
                </a:moveTo>
                <a:lnTo>
                  <a:pt x="38265" y="0"/>
                </a:lnTo>
                <a:lnTo>
                  <a:pt x="19138" y="0"/>
                </a:lnTo>
                <a:lnTo>
                  <a:pt x="0" y="0"/>
                </a:lnTo>
                <a:lnTo>
                  <a:pt x="0" y="38277"/>
                </a:lnTo>
                <a:lnTo>
                  <a:pt x="0" y="76542"/>
                </a:lnTo>
                <a:lnTo>
                  <a:pt x="0" y="133946"/>
                </a:lnTo>
                <a:lnTo>
                  <a:pt x="19138" y="133946"/>
                </a:lnTo>
                <a:lnTo>
                  <a:pt x="38265" y="133946"/>
                </a:lnTo>
                <a:lnTo>
                  <a:pt x="57404" y="133946"/>
                </a:lnTo>
                <a:lnTo>
                  <a:pt x="57404" y="114808"/>
                </a:lnTo>
                <a:lnTo>
                  <a:pt x="38265" y="114808"/>
                </a:lnTo>
                <a:lnTo>
                  <a:pt x="19138" y="114808"/>
                </a:lnTo>
                <a:lnTo>
                  <a:pt x="19138" y="76542"/>
                </a:lnTo>
                <a:lnTo>
                  <a:pt x="19138" y="38277"/>
                </a:lnTo>
                <a:lnTo>
                  <a:pt x="19138" y="19138"/>
                </a:lnTo>
                <a:lnTo>
                  <a:pt x="38265" y="19138"/>
                </a:lnTo>
                <a:lnTo>
                  <a:pt x="57404" y="19138"/>
                </a:lnTo>
                <a:lnTo>
                  <a:pt x="57404" y="0"/>
                </a:lnTo>
                <a:close/>
              </a:path>
              <a:path w="172720" h="554989">
                <a:moveTo>
                  <a:pt x="76542" y="363575"/>
                </a:moveTo>
                <a:lnTo>
                  <a:pt x="57416" y="363575"/>
                </a:lnTo>
                <a:lnTo>
                  <a:pt x="57416" y="401853"/>
                </a:lnTo>
                <a:lnTo>
                  <a:pt x="76542" y="401853"/>
                </a:lnTo>
                <a:lnTo>
                  <a:pt x="76542" y="363575"/>
                </a:lnTo>
                <a:close/>
              </a:path>
              <a:path w="172720" h="554989">
                <a:moveTo>
                  <a:pt x="95681" y="459257"/>
                </a:moveTo>
                <a:lnTo>
                  <a:pt x="76542" y="459257"/>
                </a:lnTo>
                <a:lnTo>
                  <a:pt x="57416" y="459257"/>
                </a:lnTo>
                <a:lnTo>
                  <a:pt x="57416" y="516661"/>
                </a:lnTo>
                <a:lnTo>
                  <a:pt x="76542" y="516661"/>
                </a:lnTo>
                <a:lnTo>
                  <a:pt x="95681" y="516661"/>
                </a:lnTo>
                <a:lnTo>
                  <a:pt x="95681" y="459257"/>
                </a:lnTo>
                <a:close/>
              </a:path>
              <a:path w="172720" h="554989">
                <a:moveTo>
                  <a:pt x="95681" y="38277"/>
                </a:moveTo>
                <a:lnTo>
                  <a:pt x="76542" y="38277"/>
                </a:lnTo>
                <a:lnTo>
                  <a:pt x="57416" y="38277"/>
                </a:lnTo>
                <a:lnTo>
                  <a:pt x="57416" y="76542"/>
                </a:lnTo>
                <a:lnTo>
                  <a:pt x="57416" y="95669"/>
                </a:lnTo>
                <a:lnTo>
                  <a:pt x="76542" y="95669"/>
                </a:lnTo>
                <a:lnTo>
                  <a:pt x="95681" y="95669"/>
                </a:lnTo>
                <a:lnTo>
                  <a:pt x="95681" y="76542"/>
                </a:lnTo>
                <a:lnTo>
                  <a:pt x="95681" y="38277"/>
                </a:lnTo>
                <a:close/>
              </a:path>
              <a:path w="172720" h="554989">
                <a:moveTo>
                  <a:pt x="114808" y="535800"/>
                </a:moveTo>
                <a:lnTo>
                  <a:pt x="95681" y="535800"/>
                </a:lnTo>
                <a:lnTo>
                  <a:pt x="76542" y="535800"/>
                </a:lnTo>
                <a:lnTo>
                  <a:pt x="57416" y="535800"/>
                </a:lnTo>
                <a:lnTo>
                  <a:pt x="57416" y="554939"/>
                </a:lnTo>
                <a:lnTo>
                  <a:pt x="76542" y="554939"/>
                </a:lnTo>
                <a:lnTo>
                  <a:pt x="95681" y="554939"/>
                </a:lnTo>
                <a:lnTo>
                  <a:pt x="114808" y="554939"/>
                </a:lnTo>
                <a:lnTo>
                  <a:pt x="114808" y="535800"/>
                </a:lnTo>
                <a:close/>
              </a:path>
              <a:path w="172720" h="554989">
                <a:moveTo>
                  <a:pt x="114808" y="420992"/>
                </a:moveTo>
                <a:lnTo>
                  <a:pt x="95681" y="420992"/>
                </a:lnTo>
                <a:lnTo>
                  <a:pt x="76542" y="420992"/>
                </a:lnTo>
                <a:lnTo>
                  <a:pt x="57416" y="420992"/>
                </a:lnTo>
                <a:lnTo>
                  <a:pt x="57416" y="440118"/>
                </a:lnTo>
                <a:lnTo>
                  <a:pt x="76542" y="440118"/>
                </a:lnTo>
                <a:lnTo>
                  <a:pt x="95681" y="440118"/>
                </a:lnTo>
                <a:lnTo>
                  <a:pt x="114808" y="440118"/>
                </a:lnTo>
                <a:lnTo>
                  <a:pt x="114808" y="420992"/>
                </a:lnTo>
                <a:close/>
              </a:path>
              <a:path w="172720" h="554989">
                <a:moveTo>
                  <a:pt x="114808" y="344436"/>
                </a:moveTo>
                <a:lnTo>
                  <a:pt x="95681" y="344436"/>
                </a:lnTo>
                <a:lnTo>
                  <a:pt x="76542" y="344436"/>
                </a:lnTo>
                <a:lnTo>
                  <a:pt x="76542" y="363575"/>
                </a:lnTo>
                <a:lnTo>
                  <a:pt x="95681" y="363575"/>
                </a:lnTo>
                <a:lnTo>
                  <a:pt x="95681" y="382714"/>
                </a:lnTo>
                <a:lnTo>
                  <a:pt x="114808" y="382714"/>
                </a:lnTo>
                <a:lnTo>
                  <a:pt x="114808" y="344436"/>
                </a:lnTo>
                <a:close/>
              </a:path>
              <a:path w="172720" h="554989">
                <a:moveTo>
                  <a:pt x="114808" y="306171"/>
                </a:moveTo>
                <a:lnTo>
                  <a:pt x="95681" y="306171"/>
                </a:lnTo>
                <a:lnTo>
                  <a:pt x="95681" y="325310"/>
                </a:lnTo>
                <a:lnTo>
                  <a:pt x="114808" y="325310"/>
                </a:lnTo>
                <a:lnTo>
                  <a:pt x="114808" y="306171"/>
                </a:lnTo>
                <a:close/>
              </a:path>
              <a:path w="172720" h="554989">
                <a:moveTo>
                  <a:pt x="114808" y="153085"/>
                </a:moveTo>
                <a:lnTo>
                  <a:pt x="95681" y="153085"/>
                </a:lnTo>
                <a:lnTo>
                  <a:pt x="76542" y="153085"/>
                </a:lnTo>
                <a:lnTo>
                  <a:pt x="57416" y="153085"/>
                </a:lnTo>
                <a:lnTo>
                  <a:pt x="57416" y="172224"/>
                </a:lnTo>
                <a:lnTo>
                  <a:pt x="76542" y="172224"/>
                </a:lnTo>
                <a:lnTo>
                  <a:pt x="95681" y="172224"/>
                </a:lnTo>
                <a:lnTo>
                  <a:pt x="95681" y="191350"/>
                </a:lnTo>
                <a:lnTo>
                  <a:pt x="76542" y="191350"/>
                </a:lnTo>
                <a:lnTo>
                  <a:pt x="76542" y="229628"/>
                </a:lnTo>
                <a:lnTo>
                  <a:pt x="57416" y="229628"/>
                </a:lnTo>
                <a:lnTo>
                  <a:pt x="57416" y="344436"/>
                </a:lnTo>
                <a:lnTo>
                  <a:pt x="76542" y="344436"/>
                </a:lnTo>
                <a:lnTo>
                  <a:pt x="76542" y="287032"/>
                </a:lnTo>
                <a:lnTo>
                  <a:pt x="95681" y="287032"/>
                </a:lnTo>
                <a:lnTo>
                  <a:pt x="95681" y="267906"/>
                </a:lnTo>
                <a:lnTo>
                  <a:pt x="114808" y="267906"/>
                </a:lnTo>
                <a:lnTo>
                  <a:pt x="114808" y="153085"/>
                </a:lnTo>
                <a:close/>
              </a:path>
              <a:path w="172720" h="554989">
                <a:moveTo>
                  <a:pt x="114808" y="114808"/>
                </a:moveTo>
                <a:lnTo>
                  <a:pt x="95681" y="114808"/>
                </a:lnTo>
                <a:lnTo>
                  <a:pt x="76542" y="114808"/>
                </a:lnTo>
                <a:lnTo>
                  <a:pt x="57416" y="114808"/>
                </a:lnTo>
                <a:lnTo>
                  <a:pt x="57416" y="133946"/>
                </a:lnTo>
                <a:lnTo>
                  <a:pt x="76542" y="133946"/>
                </a:lnTo>
                <a:lnTo>
                  <a:pt x="95681" y="133946"/>
                </a:lnTo>
                <a:lnTo>
                  <a:pt x="114808" y="133946"/>
                </a:lnTo>
                <a:lnTo>
                  <a:pt x="114808" y="114808"/>
                </a:lnTo>
                <a:close/>
              </a:path>
              <a:path w="172720" h="554989">
                <a:moveTo>
                  <a:pt x="114808" y="0"/>
                </a:moveTo>
                <a:lnTo>
                  <a:pt x="95681" y="0"/>
                </a:lnTo>
                <a:lnTo>
                  <a:pt x="76542" y="0"/>
                </a:lnTo>
                <a:lnTo>
                  <a:pt x="57416" y="0"/>
                </a:lnTo>
                <a:lnTo>
                  <a:pt x="57416" y="19138"/>
                </a:lnTo>
                <a:lnTo>
                  <a:pt x="76542" y="19138"/>
                </a:lnTo>
                <a:lnTo>
                  <a:pt x="95681" y="19138"/>
                </a:lnTo>
                <a:lnTo>
                  <a:pt x="114808" y="19138"/>
                </a:lnTo>
                <a:lnTo>
                  <a:pt x="114808" y="0"/>
                </a:lnTo>
                <a:close/>
              </a:path>
              <a:path w="172720" h="554989">
                <a:moveTo>
                  <a:pt x="133946" y="420992"/>
                </a:moveTo>
                <a:lnTo>
                  <a:pt x="114820" y="420992"/>
                </a:lnTo>
                <a:lnTo>
                  <a:pt x="114820" y="554939"/>
                </a:lnTo>
                <a:lnTo>
                  <a:pt x="133946" y="554939"/>
                </a:lnTo>
                <a:lnTo>
                  <a:pt x="133946" y="420992"/>
                </a:lnTo>
                <a:close/>
              </a:path>
              <a:path w="172720" h="554989">
                <a:moveTo>
                  <a:pt x="133946" y="306171"/>
                </a:moveTo>
                <a:lnTo>
                  <a:pt x="114820" y="306171"/>
                </a:lnTo>
                <a:lnTo>
                  <a:pt x="114820" y="325310"/>
                </a:lnTo>
                <a:lnTo>
                  <a:pt x="133946" y="325310"/>
                </a:lnTo>
                <a:lnTo>
                  <a:pt x="133946" y="306171"/>
                </a:lnTo>
                <a:close/>
              </a:path>
              <a:path w="172720" h="554989">
                <a:moveTo>
                  <a:pt x="133946" y="267906"/>
                </a:moveTo>
                <a:lnTo>
                  <a:pt x="114820" y="267906"/>
                </a:lnTo>
                <a:lnTo>
                  <a:pt x="114820" y="287032"/>
                </a:lnTo>
                <a:lnTo>
                  <a:pt x="133946" y="287032"/>
                </a:lnTo>
                <a:lnTo>
                  <a:pt x="133946" y="267906"/>
                </a:lnTo>
                <a:close/>
              </a:path>
              <a:path w="172720" h="554989">
                <a:moveTo>
                  <a:pt x="133946" y="229628"/>
                </a:moveTo>
                <a:lnTo>
                  <a:pt x="114820" y="229628"/>
                </a:lnTo>
                <a:lnTo>
                  <a:pt x="114820" y="248767"/>
                </a:lnTo>
                <a:lnTo>
                  <a:pt x="133946" y="248767"/>
                </a:lnTo>
                <a:lnTo>
                  <a:pt x="133946" y="229628"/>
                </a:lnTo>
                <a:close/>
              </a:path>
              <a:path w="172720" h="554989">
                <a:moveTo>
                  <a:pt x="133946" y="191350"/>
                </a:moveTo>
                <a:lnTo>
                  <a:pt x="114820" y="191350"/>
                </a:lnTo>
                <a:lnTo>
                  <a:pt x="114820" y="210489"/>
                </a:lnTo>
                <a:lnTo>
                  <a:pt x="133946" y="210489"/>
                </a:lnTo>
                <a:lnTo>
                  <a:pt x="133946" y="191350"/>
                </a:lnTo>
                <a:close/>
              </a:path>
              <a:path w="172720" h="554989">
                <a:moveTo>
                  <a:pt x="133946" y="0"/>
                </a:moveTo>
                <a:lnTo>
                  <a:pt x="114820" y="0"/>
                </a:lnTo>
                <a:lnTo>
                  <a:pt x="114820" y="38277"/>
                </a:lnTo>
                <a:lnTo>
                  <a:pt x="114820" y="76542"/>
                </a:lnTo>
                <a:lnTo>
                  <a:pt x="114820" y="133946"/>
                </a:lnTo>
                <a:lnTo>
                  <a:pt x="133946" y="133946"/>
                </a:lnTo>
                <a:lnTo>
                  <a:pt x="133946" y="76542"/>
                </a:lnTo>
                <a:lnTo>
                  <a:pt x="133946" y="38277"/>
                </a:lnTo>
                <a:lnTo>
                  <a:pt x="133946" y="0"/>
                </a:lnTo>
                <a:close/>
              </a:path>
              <a:path w="172720" h="554989">
                <a:moveTo>
                  <a:pt x="153085" y="382714"/>
                </a:moveTo>
                <a:lnTo>
                  <a:pt x="133946" y="382714"/>
                </a:lnTo>
                <a:lnTo>
                  <a:pt x="114820" y="382714"/>
                </a:lnTo>
                <a:lnTo>
                  <a:pt x="114820" y="401853"/>
                </a:lnTo>
                <a:lnTo>
                  <a:pt x="133946" y="401853"/>
                </a:lnTo>
                <a:lnTo>
                  <a:pt x="153085" y="401853"/>
                </a:lnTo>
                <a:lnTo>
                  <a:pt x="153085" y="382714"/>
                </a:lnTo>
                <a:close/>
              </a:path>
              <a:path w="172720" h="554989">
                <a:moveTo>
                  <a:pt x="153085" y="344436"/>
                </a:moveTo>
                <a:lnTo>
                  <a:pt x="133946" y="344436"/>
                </a:lnTo>
                <a:lnTo>
                  <a:pt x="114820" y="344436"/>
                </a:lnTo>
                <a:lnTo>
                  <a:pt x="114820" y="363575"/>
                </a:lnTo>
                <a:lnTo>
                  <a:pt x="133946" y="363575"/>
                </a:lnTo>
                <a:lnTo>
                  <a:pt x="153085" y="363575"/>
                </a:lnTo>
                <a:lnTo>
                  <a:pt x="153085" y="344436"/>
                </a:lnTo>
                <a:close/>
              </a:path>
              <a:path w="172720" h="554989">
                <a:moveTo>
                  <a:pt x="153085" y="248767"/>
                </a:moveTo>
                <a:lnTo>
                  <a:pt x="133946" y="248767"/>
                </a:lnTo>
                <a:lnTo>
                  <a:pt x="133946" y="267893"/>
                </a:lnTo>
                <a:lnTo>
                  <a:pt x="153085" y="267893"/>
                </a:lnTo>
                <a:lnTo>
                  <a:pt x="153085" y="248767"/>
                </a:lnTo>
                <a:close/>
              </a:path>
              <a:path w="172720" h="554989">
                <a:moveTo>
                  <a:pt x="153085" y="153085"/>
                </a:moveTo>
                <a:lnTo>
                  <a:pt x="133946" y="153085"/>
                </a:lnTo>
                <a:lnTo>
                  <a:pt x="114820" y="153085"/>
                </a:lnTo>
                <a:lnTo>
                  <a:pt x="114820" y="172224"/>
                </a:lnTo>
                <a:lnTo>
                  <a:pt x="133946" y="172224"/>
                </a:lnTo>
                <a:lnTo>
                  <a:pt x="153085" y="172224"/>
                </a:lnTo>
                <a:lnTo>
                  <a:pt x="153085" y="153085"/>
                </a:lnTo>
                <a:close/>
              </a:path>
              <a:path w="172720" h="554989">
                <a:moveTo>
                  <a:pt x="172224" y="114808"/>
                </a:moveTo>
                <a:lnTo>
                  <a:pt x="153085" y="114808"/>
                </a:lnTo>
                <a:lnTo>
                  <a:pt x="153085" y="133946"/>
                </a:lnTo>
                <a:lnTo>
                  <a:pt x="172224" y="133946"/>
                </a:lnTo>
                <a:lnTo>
                  <a:pt x="172224" y="114808"/>
                </a:lnTo>
                <a:close/>
              </a:path>
              <a:path w="172720" h="554989">
                <a:moveTo>
                  <a:pt x="172224" y="76542"/>
                </a:moveTo>
                <a:lnTo>
                  <a:pt x="153085" y="76542"/>
                </a:lnTo>
                <a:lnTo>
                  <a:pt x="153085" y="95669"/>
                </a:lnTo>
                <a:lnTo>
                  <a:pt x="172224" y="95669"/>
                </a:lnTo>
                <a:lnTo>
                  <a:pt x="172224" y="76542"/>
                </a:lnTo>
                <a:close/>
              </a:path>
              <a:path w="172720" h="554989">
                <a:moveTo>
                  <a:pt x="172224" y="0"/>
                </a:moveTo>
                <a:lnTo>
                  <a:pt x="153085" y="0"/>
                </a:lnTo>
                <a:lnTo>
                  <a:pt x="153085" y="38277"/>
                </a:lnTo>
                <a:lnTo>
                  <a:pt x="153085" y="57404"/>
                </a:lnTo>
                <a:lnTo>
                  <a:pt x="172224" y="57404"/>
                </a:lnTo>
                <a:lnTo>
                  <a:pt x="172224" y="38277"/>
                </a:lnTo>
                <a:lnTo>
                  <a:pt x="17222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1055402" y="10328236"/>
            <a:ext cx="407950" cy="1179849"/>
          </a:xfrm>
          <a:custGeom>
            <a:avLst/>
            <a:gdLst/>
            <a:ahLst/>
            <a:cxnLst/>
            <a:rect l="l" t="t" r="r" b="b"/>
            <a:pathLst>
              <a:path w="191770" h="554989">
                <a:moveTo>
                  <a:pt x="19138" y="191350"/>
                </a:moveTo>
                <a:lnTo>
                  <a:pt x="0" y="191350"/>
                </a:lnTo>
                <a:lnTo>
                  <a:pt x="0" y="210489"/>
                </a:lnTo>
                <a:lnTo>
                  <a:pt x="19138" y="210489"/>
                </a:lnTo>
                <a:lnTo>
                  <a:pt x="19138" y="191350"/>
                </a:lnTo>
                <a:close/>
              </a:path>
              <a:path w="191770" h="554989">
                <a:moveTo>
                  <a:pt x="19138" y="114808"/>
                </a:moveTo>
                <a:lnTo>
                  <a:pt x="0" y="114808"/>
                </a:lnTo>
                <a:lnTo>
                  <a:pt x="0" y="133946"/>
                </a:lnTo>
                <a:lnTo>
                  <a:pt x="19138" y="133946"/>
                </a:lnTo>
                <a:lnTo>
                  <a:pt x="19138" y="114808"/>
                </a:lnTo>
                <a:close/>
              </a:path>
              <a:path w="191770" h="554989">
                <a:moveTo>
                  <a:pt x="38277" y="210489"/>
                </a:moveTo>
                <a:lnTo>
                  <a:pt x="19138" y="210489"/>
                </a:lnTo>
                <a:lnTo>
                  <a:pt x="19138" y="229628"/>
                </a:lnTo>
                <a:lnTo>
                  <a:pt x="38277" y="229628"/>
                </a:lnTo>
                <a:lnTo>
                  <a:pt x="38277" y="210489"/>
                </a:lnTo>
                <a:close/>
              </a:path>
              <a:path w="191770" h="554989">
                <a:moveTo>
                  <a:pt x="57404" y="497522"/>
                </a:moveTo>
                <a:lnTo>
                  <a:pt x="38277" y="497522"/>
                </a:lnTo>
                <a:lnTo>
                  <a:pt x="19138" y="497522"/>
                </a:lnTo>
                <a:lnTo>
                  <a:pt x="19138" y="516661"/>
                </a:lnTo>
                <a:lnTo>
                  <a:pt x="38277" y="516661"/>
                </a:lnTo>
                <a:lnTo>
                  <a:pt x="38277" y="535800"/>
                </a:lnTo>
                <a:lnTo>
                  <a:pt x="19138" y="535800"/>
                </a:lnTo>
                <a:lnTo>
                  <a:pt x="0" y="535800"/>
                </a:lnTo>
                <a:lnTo>
                  <a:pt x="0" y="554939"/>
                </a:lnTo>
                <a:lnTo>
                  <a:pt x="19138" y="554939"/>
                </a:lnTo>
                <a:lnTo>
                  <a:pt x="38277" y="554939"/>
                </a:lnTo>
                <a:lnTo>
                  <a:pt x="57404" y="554939"/>
                </a:lnTo>
                <a:lnTo>
                  <a:pt x="57404" y="497522"/>
                </a:lnTo>
                <a:close/>
              </a:path>
              <a:path w="191770" h="554989">
                <a:moveTo>
                  <a:pt x="57404" y="0"/>
                </a:moveTo>
                <a:lnTo>
                  <a:pt x="38277" y="0"/>
                </a:lnTo>
                <a:lnTo>
                  <a:pt x="38277" y="19138"/>
                </a:lnTo>
                <a:lnTo>
                  <a:pt x="57404" y="19138"/>
                </a:lnTo>
                <a:lnTo>
                  <a:pt x="57404" y="0"/>
                </a:lnTo>
                <a:close/>
              </a:path>
              <a:path w="191770" h="554989">
                <a:moveTo>
                  <a:pt x="114808" y="516674"/>
                </a:moveTo>
                <a:lnTo>
                  <a:pt x="95681" y="516674"/>
                </a:lnTo>
                <a:lnTo>
                  <a:pt x="95681" y="554939"/>
                </a:lnTo>
                <a:lnTo>
                  <a:pt x="114808" y="554939"/>
                </a:lnTo>
                <a:lnTo>
                  <a:pt x="114808" y="516674"/>
                </a:lnTo>
                <a:close/>
              </a:path>
              <a:path w="191770" h="554989">
                <a:moveTo>
                  <a:pt x="114808" y="287032"/>
                </a:moveTo>
                <a:lnTo>
                  <a:pt x="95681" y="287032"/>
                </a:lnTo>
                <a:lnTo>
                  <a:pt x="76542" y="287032"/>
                </a:lnTo>
                <a:lnTo>
                  <a:pt x="76542" y="363575"/>
                </a:lnTo>
                <a:lnTo>
                  <a:pt x="95681" y="363575"/>
                </a:lnTo>
                <a:lnTo>
                  <a:pt x="95681" y="401853"/>
                </a:lnTo>
                <a:lnTo>
                  <a:pt x="76542" y="401853"/>
                </a:lnTo>
                <a:lnTo>
                  <a:pt x="76542" y="420979"/>
                </a:lnTo>
                <a:lnTo>
                  <a:pt x="95681" y="420979"/>
                </a:lnTo>
                <a:lnTo>
                  <a:pt x="95681" y="440118"/>
                </a:lnTo>
                <a:lnTo>
                  <a:pt x="76542" y="440118"/>
                </a:lnTo>
                <a:lnTo>
                  <a:pt x="76542" y="420992"/>
                </a:lnTo>
                <a:lnTo>
                  <a:pt x="57404" y="420992"/>
                </a:lnTo>
                <a:lnTo>
                  <a:pt x="38277" y="420992"/>
                </a:lnTo>
                <a:lnTo>
                  <a:pt x="19138" y="420992"/>
                </a:lnTo>
                <a:lnTo>
                  <a:pt x="19138" y="401853"/>
                </a:lnTo>
                <a:lnTo>
                  <a:pt x="38277" y="401853"/>
                </a:lnTo>
                <a:lnTo>
                  <a:pt x="57404" y="401853"/>
                </a:lnTo>
                <a:lnTo>
                  <a:pt x="76542" y="401853"/>
                </a:lnTo>
                <a:lnTo>
                  <a:pt x="76542" y="363575"/>
                </a:lnTo>
                <a:lnTo>
                  <a:pt x="57404" y="363575"/>
                </a:lnTo>
                <a:lnTo>
                  <a:pt x="38277" y="363575"/>
                </a:lnTo>
                <a:lnTo>
                  <a:pt x="38277" y="382714"/>
                </a:lnTo>
                <a:lnTo>
                  <a:pt x="19138" y="382714"/>
                </a:lnTo>
                <a:lnTo>
                  <a:pt x="0" y="382714"/>
                </a:lnTo>
                <a:lnTo>
                  <a:pt x="0" y="497522"/>
                </a:lnTo>
                <a:lnTo>
                  <a:pt x="19138" y="497522"/>
                </a:lnTo>
                <a:lnTo>
                  <a:pt x="19138" y="440118"/>
                </a:lnTo>
                <a:lnTo>
                  <a:pt x="38277" y="440118"/>
                </a:lnTo>
                <a:lnTo>
                  <a:pt x="38277" y="478396"/>
                </a:lnTo>
                <a:lnTo>
                  <a:pt x="57404" y="478396"/>
                </a:lnTo>
                <a:lnTo>
                  <a:pt x="57404" y="459257"/>
                </a:lnTo>
                <a:lnTo>
                  <a:pt x="76542" y="459257"/>
                </a:lnTo>
                <a:lnTo>
                  <a:pt x="76542" y="478396"/>
                </a:lnTo>
                <a:lnTo>
                  <a:pt x="57404" y="478396"/>
                </a:lnTo>
                <a:lnTo>
                  <a:pt x="57404" y="497522"/>
                </a:lnTo>
                <a:lnTo>
                  <a:pt x="76542" y="497522"/>
                </a:lnTo>
                <a:lnTo>
                  <a:pt x="76542" y="516661"/>
                </a:lnTo>
                <a:lnTo>
                  <a:pt x="95681" y="516661"/>
                </a:lnTo>
                <a:lnTo>
                  <a:pt x="95681" y="497522"/>
                </a:lnTo>
                <a:lnTo>
                  <a:pt x="114808" y="497522"/>
                </a:lnTo>
                <a:lnTo>
                  <a:pt x="114808" y="344436"/>
                </a:lnTo>
                <a:lnTo>
                  <a:pt x="95681" y="344436"/>
                </a:lnTo>
                <a:lnTo>
                  <a:pt x="95681" y="306171"/>
                </a:lnTo>
                <a:lnTo>
                  <a:pt x="114808" y="306171"/>
                </a:lnTo>
                <a:lnTo>
                  <a:pt x="114808" y="287032"/>
                </a:lnTo>
                <a:close/>
              </a:path>
              <a:path w="191770" h="554989">
                <a:moveTo>
                  <a:pt x="114808" y="229628"/>
                </a:moveTo>
                <a:lnTo>
                  <a:pt x="95681" y="229628"/>
                </a:lnTo>
                <a:lnTo>
                  <a:pt x="76542" y="229628"/>
                </a:lnTo>
                <a:lnTo>
                  <a:pt x="76542" y="191350"/>
                </a:lnTo>
                <a:lnTo>
                  <a:pt x="57404" y="191350"/>
                </a:lnTo>
                <a:lnTo>
                  <a:pt x="57404" y="172224"/>
                </a:lnTo>
                <a:lnTo>
                  <a:pt x="38277" y="172224"/>
                </a:lnTo>
                <a:lnTo>
                  <a:pt x="38277" y="210489"/>
                </a:lnTo>
                <a:lnTo>
                  <a:pt x="57404" y="210489"/>
                </a:lnTo>
                <a:lnTo>
                  <a:pt x="57404" y="229628"/>
                </a:lnTo>
                <a:lnTo>
                  <a:pt x="38277" y="229628"/>
                </a:lnTo>
                <a:lnTo>
                  <a:pt x="38277" y="248767"/>
                </a:lnTo>
                <a:lnTo>
                  <a:pt x="19138" y="248767"/>
                </a:lnTo>
                <a:lnTo>
                  <a:pt x="0" y="248767"/>
                </a:lnTo>
                <a:lnTo>
                  <a:pt x="0" y="267893"/>
                </a:lnTo>
                <a:lnTo>
                  <a:pt x="19138" y="267893"/>
                </a:lnTo>
                <a:lnTo>
                  <a:pt x="38277" y="267893"/>
                </a:lnTo>
                <a:lnTo>
                  <a:pt x="38277" y="287032"/>
                </a:lnTo>
                <a:lnTo>
                  <a:pt x="19138" y="287032"/>
                </a:lnTo>
                <a:lnTo>
                  <a:pt x="0" y="287032"/>
                </a:lnTo>
                <a:lnTo>
                  <a:pt x="0" y="363575"/>
                </a:lnTo>
                <a:lnTo>
                  <a:pt x="19138" y="363575"/>
                </a:lnTo>
                <a:lnTo>
                  <a:pt x="38277" y="363575"/>
                </a:lnTo>
                <a:lnTo>
                  <a:pt x="38277" y="344436"/>
                </a:lnTo>
                <a:lnTo>
                  <a:pt x="19138" y="344436"/>
                </a:lnTo>
                <a:lnTo>
                  <a:pt x="19138" y="306171"/>
                </a:lnTo>
                <a:lnTo>
                  <a:pt x="38277" y="306171"/>
                </a:lnTo>
                <a:lnTo>
                  <a:pt x="57404" y="306171"/>
                </a:lnTo>
                <a:lnTo>
                  <a:pt x="57404" y="248767"/>
                </a:lnTo>
                <a:lnTo>
                  <a:pt x="76542" y="248767"/>
                </a:lnTo>
                <a:lnTo>
                  <a:pt x="95681" y="248767"/>
                </a:lnTo>
                <a:lnTo>
                  <a:pt x="114808" y="248767"/>
                </a:lnTo>
                <a:lnTo>
                  <a:pt x="114808" y="229628"/>
                </a:lnTo>
                <a:close/>
              </a:path>
              <a:path w="191770" h="554989">
                <a:moveTo>
                  <a:pt x="114808" y="76542"/>
                </a:moveTo>
                <a:lnTo>
                  <a:pt x="95681" y="76542"/>
                </a:lnTo>
                <a:lnTo>
                  <a:pt x="95681" y="95681"/>
                </a:lnTo>
                <a:lnTo>
                  <a:pt x="76542" y="95681"/>
                </a:lnTo>
                <a:lnTo>
                  <a:pt x="76542" y="114808"/>
                </a:lnTo>
                <a:lnTo>
                  <a:pt x="76542" y="133946"/>
                </a:lnTo>
                <a:lnTo>
                  <a:pt x="57404" y="133946"/>
                </a:lnTo>
                <a:lnTo>
                  <a:pt x="57404" y="114808"/>
                </a:lnTo>
                <a:lnTo>
                  <a:pt x="76542" y="114808"/>
                </a:lnTo>
                <a:lnTo>
                  <a:pt x="76542" y="95681"/>
                </a:lnTo>
                <a:lnTo>
                  <a:pt x="76542" y="76542"/>
                </a:lnTo>
                <a:lnTo>
                  <a:pt x="57404" y="76542"/>
                </a:lnTo>
                <a:lnTo>
                  <a:pt x="57404" y="95681"/>
                </a:lnTo>
                <a:lnTo>
                  <a:pt x="38277" y="95681"/>
                </a:lnTo>
                <a:lnTo>
                  <a:pt x="38277" y="76542"/>
                </a:lnTo>
                <a:lnTo>
                  <a:pt x="57404" y="76542"/>
                </a:lnTo>
                <a:lnTo>
                  <a:pt x="57404" y="38277"/>
                </a:lnTo>
                <a:lnTo>
                  <a:pt x="38277" y="38277"/>
                </a:lnTo>
                <a:lnTo>
                  <a:pt x="38277" y="57404"/>
                </a:lnTo>
                <a:lnTo>
                  <a:pt x="19138" y="57404"/>
                </a:lnTo>
                <a:lnTo>
                  <a:pt x="19138" y="76542"/>
                </a:lnTo>
                <a:lnTo>
                  <a:pt x="19138" y="114808"/>
                </a:lnTo>
                <a:lnTo>
                  <a:pt x="38277" y="114808"/>
                </a:lnTo>
                <a:lnTo>
                  <a:pt x="38277" y="133946"/>
                </a:lnTo>
                <a:lnTo>
                  <a:pt x="19138" y="133946"/>
                </a:lnTo>
                <a:lnTo>
                  <a:pt x="19138" y="153085"/>
                </a:lnTo>
                <a:lnTo>
                  <a:pt x="0" y="153085"/>
                </a:lnTo>
                <a:lnTo>
                  <a:pt x="0" y="172224"/>
                </a:lnTo>
                <a:lnTo>
                  <a:pt x="19138" y="172224"/>
                </a:lnTo>
                <a:lnTo>
                  <a:pt x="38277" y="172224"/>
                </a:lnTo>
                <a:lnTo>
                  <a:pt x="38277" y="153085"/>
                </a:lnTo>
                <a:lnTo>
                  <a:pt x="57404" y="153085"/>
                </a:lnTo>
                <a:lnTo>
                  <a:pt x="57404" y="172224"/>
                </a:lnTo>
                <a:lnTo>
                  <a:pt x="76542" y="172224"/>
                </a:lnTo>
                <a:lnTo>
                  <a:pt x="95681" y="172224"/>
                </a:lnTo>
                <a:lnTo>
                  <a:pt x="114808" y="172224"/>
                </a:lnTo>
                <a:lnTo>
                  <a:pt x="114808" y="153085"/>
                </a:lnTo>
                <a:lnTo>
                  <a:pt x="95681" y="153085"/>
                </a:lnTo>
                <a:lnTo>
                  <a:pt x="76542" y="153085"/>
                </a:lnTo>
                <a:lnTo>
                  <a:pt x="76542" y="133959"/>
                </a:lnTo>
                <a:lnTo>
                  <a:pt x="95681" y="133959"/>
                </a:lnTo>
                <a:lnTo>
                  <a:pt x="95681" y="114808"/>
                </a:lnTo>
                <a:lnTo>
                  <a:pt x="114808" y="114808"/>
                </a:lnTo>
                <a:lnTo>
                  <a:pt x="114808" y="76542"/>
                </a:lnTo>
                <a:close/>
              </a:path>
              <a:path w="191770" h="554989">
                <a:moveTo>
                  <a:pt x="114808" y="38277"/>
                </a:moveTo>
                <a:lnTo>
                  <a:pt x="95681" y="38277"/>
                </a:lnTo>
                <a:lnTo>
                  <a:pt x="95681" y="0"/>
                </a:lnTo>
                <a:lnTo>
                  <a:pt x="76542" y="0"/>
                </a:lnTo>
                <a:lnTo>
                  <a:pt x="76542" y="19138"/>
                </a:lnTo>
                <a:lnTo>
                  <a:pt x="57404" y="19138"/>
                </a:lnTo>
                <a:lnTo>
                  <a:pt x="57404" y="38265"/>
                </a:lnTo>
                <a:lnTo>
                  <a:pt x="76542" y="38265"/>
                </a:lnTo>
                <a:lnTo>
                  <a:pt x="76542" y="57404"/>
                </a:lnTo>
                <a:lnTo>
                  <a:pt x="95681" y="57404"/>
                </a:lnTo>
                <a:lnTo>
                  <a:pt x="114808" y="57404"/>
                </a:lnTo>
                <a:lnTo>
                  <a:pt x="114808" y="38277"/>
                </a:lnTo>
                <a:close/>
              </a:path>
              <a:path w="191770" h="554989">
                <a:moveTo>
                  <a:pt x="133946" y="0"/>
                </a:moveTo>
                <a:lnTo>
                  <a:pt x="114820" y="0"/>
                </a:lnTo>
                <a:lnTo>
                  <a:pt x="114820" y="19138"/>
                </a:lnTo>
                <a:lnTo>
                  <a:pt x="133946" y="19138"/>
                </a:lnTo>
                <a:lnTo>
                  <a:pt x="133946" y="0"/>
                </a:lnTo>
                <a:close/>
              </a:path>
              <a:path w="191770" h="554989">
                <a:moveTo>
                  <a:pt x="153085" y="535800"/>
                </a:moveTo>
                <a:lnTo>
                  <a:pt x="133946" y="535800"/>
                </a:lnTo>
                <a:lnTo>
                  <a:pt x="114820" y="535800"/>
                </a:lnTo>
                <a:lnTo>
                  <a:pt x="114820" y="554939"/>
                </a:lnTo>
                <a:lnTo>
                  <a:pt x="133946" y="554939"/>
                </a:lnTo>
                <a:lnTo>
                  <a:pt x="153085" y="554939"/>
                </a:lnTo>
                <a:lnTo>
                  <a:pt x="153085" y="535800"/>
                </a:lnTo>
                <a:close/>
              </a:path>
              <a:path w="191770" h="554989">
                <a:moveTo>
                  <a:pt x="172224" y="325310"/>
                </a:moveTo>
                <a:lnTo>
                  <a:pt x="153085" y="325310"/>
                </a:lnTo>
                <a:lnTo>
                  <a:pt x="133946" y="325310"/>
                </a:lnTo>
                <a:lnTo>
                  <a:pt x="133946" y="344436"/>
                </a:lnTo>
                <a:lnTo>
                  <a:pt x="114820" y="344436"/>
                </a:lnTo>
                <a:lnTo>
                  <a:pt x="114820" y="363575"/>
                </a:lnTo>
                <a:lnTo>
                  <a:pt x="133946" y="363575"/>
                </a:lnTo>
                <a:lnTo>
                  <a:pt x="133946" y="478396"/>
                </a:lnTo>
                <a:lnTo>
                  <a:pt x="114820" y="478396"/>
                </a:lnTo>
                <a:lnTo>
                  <a:pt x="114820" y="497522"/>
                </a:lnTo>
                <a:lnTo>
                  <a:pt x="133946" y="497522"/>
                </a:lnTo>
                <a:lnTo>
                  <a:pt x="133946" y="516674"/>
                </a:lnTo>
                <a:lnTo>
                  <a:pt x="153085" y="516674"/>
                </a:lnTo>
                <a:lnTo>
                  <a:pt x="153085" y="497522"/>
                </a:lnTo>
                <a:lnTo>
                  <a:pt x="172224" y="497522"/>
                </a:lnTo>
                <a:lnTo>
                  <a:pt x="172224" y="478396"/>
                </a:lnTo>
                <a:lnTo>
                  <a:pt x="153085" y="478396"/>
                </a:lnTo>
                <a:lnTo>
                  <a:pt x="153085" y="459257"/>
                </a:lnTo>
                <a:lnTo>
                  <a:pt x="172224" y="459257"/>
                </a:lnTo>
                <a:lnTo>
                  <a:pt x="172224" y="420992"/>
                </a:lnTo>
                <a:lnTo>
                  <a:pt x="153085" y="420992"/>
                </a:lnTo>
                <a:lnTo>
                  <a:pt x="153085" y="344436"/>
                </a:lnTo>
                <a:lnTo>
                  <a:pt x="172224" y="344436"/>
                </a:lnTo>
                <a:lnTo>
                  <a:pt x="172224" y="325310"/>
                </a:lnTo>
                <a:close/>
              </a:path>
              <a:path w="191770" h="554989">
                <a:moveTo>
                  <a:pt x="191363" y="57404"/>
                </a:moveTo>
                <a:lnTo>
                  <a:pt x="172224" y="57404"/>
                </a:lnTo>
                <a:lnTo>
                  <a:pt x="153085" y="57404"/>
                </a:lnTo>
                <a:lnTo>
                  <a:pt x="153085" y="38277"/>
                </a:lnTo>
                <a:lnTo>
                  <a:pt x="133946" y="38277"/>
                </a:lnTo>
                <a:lnTo>
                  <a:pt x="114820" y="38277"/>
                </a:lnTo>
                <a:lnTo>
                  <a:pt x="114820" y="76542"/>
                </a:lnTo>
                <a:lnTo>
                  <a:pt x="114820" y="248767"/>
                </a:lnTo>
                <a:lnTo>
                  <a:pt x="133946" y="248767"/>
                </a:lnTo>
                <a:lnTo>
                  <a:pt x="133946" y="267906"/>
                </a:lnTo>
                <a:lnTo>
                  <a:pt x="114820" y="267906"/>
                </a:lnTo>
                <a:lnTo>
                  <a:pt x="114820" y="306171"/>
                </a:lnTo>
                <a:lnTo>
                  <a:pt x="133946" y="306171"/>
                </a:lnTo>
                <a:lnTo>
                  <a:pt x="153085" y="306171"/>
                </a:lnTo>
                <a:lnTo>
                  <a:pt x="153085" y="287032"/>
                </a:lnTo>
                <a:lnTo>
                  <a:pt x="172224" y="287032"/>
                </a:lnTo>
                <a:lnTo>
                  <a:pt x="172224" y="191350"/>
                </a:lnTo>
                <a:lnTo>
                  <a:pt x="153085" y="191350"/>
                </a:lnTo>
                <a:lnTo>
                  <a:pt x="153085" y="172224"/>
                </a:lnTo>
                <a:lnTo>
                  <a:pt x="133946" y="172224"/>
                </a:lnTo>
                <a:lnTo>
                  <a:pt x="133946" y="153085"/>
                </a:lnTo>
                <a:lnTo>
                  <a:pt x="153085" y="153085"/>
                </a:lnTo>
                <a:lnTo>
                  <a:pt x="153085" y="172224"/>
                </a:lnTo>
                <a:lnTo>
                  <a:pt x="172224" y="172224"/>
                </a:lnTo>
                <a:lnTo>
                  <a:pt x="172224" y="114808"/>
                </a:lnTo>
                <a:lnTo>
                  <a:pt x="153085" y="114808"/>
                </a:lnTo>
                <a:lnTo>
                  <a:pt x="153085" y="133946"/>
                </a:lnTo>
                <a:lnTo>
                  <a:pt x="133946" y="133946"/>
                </a:lnTo>
                <a:lnTo>
                  <a:pt x="133946" y="76542"/>
                </a:lnTo>
                <a:lnTo>
                  <a:pt x="153085" y="76542"/>
                </a:lnTo>
                <a:lnTo>
                  <a:pt x="153085" y="95669"/>
                </a:lnTo>
                <a:lnTo>
                  <a:pt x="172224" y="95669"/>
                </a:lnTo>
                <a:lnTo>
                  <a:pt x="191363" y="95669"/>
                </a:lnTo>
                <a:lnTo>
                  <a:pt x="191363" y="76542"/>
                </a:lnTo>
                <a:lnTo>
                  <a:pt x="191363" y="57404"/>
                </a:lnTo>
                <a:close/>
              </a:path>
              <a:path w="191770" h="554989">
                <a:moveTo>
                  <a:pt x="191363" y="19138"/>
                </a:moveTo>
                <a:lnTo>
                  <a:pt x="172224" y="19138"/>
                </a:lnTo>
                <a:lnTo>
                  <a:pt x="172224" y="0"/>
                </a:lnTo>
                <a:lnTo>
                  <a:pt x="153085" y="0"/>
                </a:lnTo>
                <a:lnTo>
                  <a:pt x="153085" y="38277"/>
                </a:lnTo>
                <a:lnTo>
                  <a:pt x="172224" y="38277"/>
                </a:lnTo>
                <a:lnTo>
                  <a:pt x="191363" y="38265"/>
                </a:lnTo>
                <a:lnTo>
                  <a:pt x="191363" y="1913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1421774" y="10328236"/>
            <a:ext cx="367426" cy="1179849"/>
          </a:xfrm>
          <a:custGeom>
            <a:avLst/>
            <a:gdLst/>
            <a:ahLst/>
            <a:cxnLst/>
            <a:rect l="l" t="t" r="r" b="b"/>
            <a:pathLst>
              <a:path w="172719" h="554989">
                <a:moveTo>
                  <a:pt x="19138" y="382714"/>
                </a:moveTo>
                <a:lnTo>
                  <a:pt x="0" y="382714"/>
                </a:lnTo>
                <a:lnTo>
                  <a:pt x="0" y="401853"/>
                </a:lnTo>
                <a:lnTo>
                  <a:pt x="19138" y="401853"/>
                </a:lnTo>
                <a:lnTo>
                  <a:pt x="19138" y="382714"/>
                </a:lnTo>
                <a:close/>
              </a:path>
              <a:path w="172719" h="554989">
                <a:moveTo>
                  <a:pt x="19138" y="210489"/>
                </a:moveTo>
                <a:lnTo>
                  <a:pt x="0" y="210489"/>
                </a:lnTo>
                <a:lnTo>
                  <a:pt x="0" y="229628"/>
                </a:lnTo>
                <a:lnTo>
                  <a:pt x="19138" y="229628"/>
                </a:lnTo>
                <a:lnTo>
                  <a:pt x="19138" y="210489"/>
                </a:lnTo>
                <a:close/>
              </a:path>
              <a:path w="172719" h="554989">
                <a:moveTo>
                  <a:pt x="19138" y="76542"/>
                </a:moveTo>
                <a:lnTo>
                  <a:pt x="0" y="76542"/>
                </a:lnTo>
                <a:lnTo>
                  <a:pt x="0" y="95669"/>
                </a:lnTo>
                <a:lnTo>
                  <a:pt x="19138" y="95669"/>
                </a:lnTo>
                <a:lnTo>
                  <a:pt x="19138" y="76542"/>
                </a:lnTo>
                <a:close/>
              </a:path>
              <a:path w="172719" h="554989">
                <a:moveTo>
                  <a:pt x="38265" y="497522"/>
                </a:moveTo>
                <a:lnTo>
                  <a:pt x="19138" y="497522"/>
                </a:lnTo>
                <a:lnTo>
                  <a:pt x="0" y="497522"/>
                </a:lnTo>
                <a:lnTo>
                  <a:pt x="0" y="516661"/>
                </a:lnTo>
                <a:lnTo>
                  <a:pt x="19138" y="516661"/>
                </a:lnTo>
                <a:lnTo>
                  <a:pt x="19138" y="535800"/>
                </a:lnTo>
                <a:lnTo>
                  <a:pt x="38265" y="535800"/>
                </a:lnTo>
                <a:lnTo>
                  <a:pt x="38265" y="497522"/>
                </a:lnTo>
                <a:close/>
              </a:path>
              <a:path w="172719" h="554989">
                <a:moveTo>
                  <a:pt x="38265" y="114808"/>
                </a:moveTo>
                <a:lnTo>
                  <a:pt x="19138" y="114808"/>
                </a:lnTo>
                <a:lnTo>
                  <a:pt x="19138" y="133946"/>
                </a:lnTo>
                <a:lnTo>
                  <a:pt x="38265" y="133946"/>
                </a:lnTo>
                <a:lnTo>
                  <a:pt x="38265" y="114808"/>
                </a:lnTo>
                <a:close/>
              </a:path>
              <a:path w="172719" h="554989">
                <a:moveTo>
                  <a:pt x="38265" y="0"/>
                </a:moveTo>
                <a:lnTo>
                  <a:pt x="19138" y="0"/>
                </a:lnTo>
                <a:lnTo>
                  <a:pt x="19138" y="19138"/>
                </a:lnTo>
                <a:lnTo>
                  <a:pt x="38265" y="19138"/>
                </a:lnTo>
                <a:lnTo>
                  <a:pt x="38265" y="0"/>
                </a:lnTo>
                <a:close/>
              </a:path>
              <a:path w="172719" h="554989">
                <a:moveTo>
                  <a:pt x="57404" y="76542"/>
                </a:moveTo>
                <a:lnTo>
                  <a:pt x="38265" y="76542"/>
                </a:lnTo>
                <a:lnTo>
                  <a:pt x="38265" y="95669"/>
                </a:lnTo>
                <a:lnTo>
                  <a:pt x="57404" y="95669"/>
                </a:lnTo>
                <a:lnTo>
                  <a:pt x="57404" y="76542"/>
                </a:lnTo>
                <a:close/>
              </a:path>
              <a:path w="172719" h="554989">
                <a:moveTo>
                  <a:pt x="76542" y="535800"/>
                </a:moveTo>
                <a:lnTo>
                  <a:pt x="57404" y="535800"/>
                </a:lnTo>
                <a:lnTo>
                  <a:pt x="38265" y="535800"/>
                </a:lnTo>
                <a:lnTo>
                  <a:pt x="38265" y="554939"/>
                </a:lnTo>
                <a:lnTo>
                  <a:pt x="57404" y="554939"/>
                </a:lnTo>
                <a:lnTo>
                  <a:pt x="76542" y="554939"/>
                </a:lnTo>
                <a:lnTo>
                  <a:pt x="76542" y="535800"/>
                </a:lnTo>
                <a:close/>
              </a:path>
              <a:path w="172719" h="554989">
                <a:moveTo>
                  <a:pt x="76542" y="210489"/>
                </a:moveTo>
                <a:lnTo>
                  <a:pt x="57404" y="210489"/>
                </a:lnTo>
                <a:lnTo>
                  <a:pt x="38265" y="210489"/>
                </a:lnTo>
                <a:lnTo>
                  <a:pt x="38265" y="229628"/>
                </a:lnTo>
                <a:lnTo>
                  <a:pt x="57404" y="229628"/>
                </a:lnTo>
                <a:lnTo>
                  <a:pt x="57404" y="248767"/>
                </a:lnTo>
                <a:lnTo>
                  <a:pt x="76542" y="248767"/>
                </a:lnTo>
                <a:lnTo>
                  <a:pt x="76542" y="210489"/>
                </a:lnTo>
                <a:close/>
              </a:path>
              <a:path w="172719" h="554989">
                <a:moveTo>
                  <a:pt x="76542" y="0"/>
                </a:moveTo>
                <a:lnTo>
                  <a:pt x="57404" y="0"/>
                </a:lnTo>
                <a:lnTo>
                  <a:pt x="57404" y="19138"/>
                </a:lnTo>
                <a:lnTo>
                  <a:pt x="38265" y="19138"/>
                </a:lnTo>
                <a:lnTo>
                  <a:pt x="38265" y="38265"/>
                </a:lnTo>
                <a:lnTo>
                  <a:pt x="57404" y="38265"/>
                </a:lnTo>
                <a:lnTo>
                  <a:pt x="38265" y="38277"/>
                </a:lnTo>
                <a:lnTo>
                  <a:pt x="19138" y="38277"/>
                </a:lnTo>
                <a:lnTo>
                  <a:pt x="19138" y="57404"/>
                </a:lnTo>
                <a:lnTo>
                  <a:pt x="38265" y="57404"/>
                </a:lnTo>
                <a:lnTo>
                  <a:pt x="57404" y="57404"/>
                </a:lnTo>
                <a:lnTo>
                  <a:pt x="57404" y="76542"/>
                </a:lnTo>
                <a:lnTo>
                  <a:pt x="76542" y="76542"/>
                </a:lnTo>
                <a:lnTo>
                  <a:pt x="76542" y="38277"/>
                </a:lnTo>
                <a:lnTo>
                  <a:pt x="76542" y="0"/>
                </a:lnTo>
                <a:close/>
              </a:path>
              <a:path w="172719" h="554989">
                <a:moveTo>
                  <a:pt x="95669" y="153085"/>
                </a:moveTo>
                <a:lnTo>
                  <a:pt x="76542" y="153085"/>
                </a:lnTo>
                <a:lnTo>
                  <a:pt x="76542" y="114808"/>
                </a:lnTo>
                <a:lnTo>
                  <a:pt x="57404" y="114808"/>
                </a:lnTo>
                <a:lnTo>
                  <a:pt x="57404" y="153085"/>
                </a:lnTo>
                <a:lnTo>
                  <a:pt x="38265" y="153085"/>
                </a:lnTo>
                <a:lnTo>
                  <a:pt x="38265" y="172224"/>
                </a:lnTo>
                <a:lnTo>
                  <a:pt x="19138" y="172224"/>
                </a:lnTo>
                <a:lnTo>
                  <a:pt x="19138" y="153085"/>
                </a:lnTo>
                <a:lnTo>
                  <a:pt x="0" y="153085"/>
                </a:lnTo>
                <a:lnTo>
                  <a:pt x="0" y="191363"/>
                </a:lnTo>
                <a:lnTo>
                  <a:pt x="19138" y="191363"/>
                </a:lnTo>
                <a:lnTo>
                  <a:pt x="38265" y="191350"/>
                </a:lnTo>
                <a:lnTo>
                  <a:pt x="57404" y="191363"/>
                </a:lnTo>
                <a:lnTo>
                  <a:pt x="57404" y="172224"/>
                </a:lnTo>
                <a:lnTo>
                  <a:pt x="76542" y="172224"/>
                </a:lnTo>
                <a:lnTo>
                  <a:pt x="95669" y="172224"/>
                </a:lnTo>
                <a:lnTo>
                  <a:pt x="95669" y="153085"/>
                </a:lnTo>
                <a:close/>
              </a:path>
              <a:path w="172719" h="554989">
                <a:moveTo>
                  <a:pt x="114808" y="420992"/>
                </a:moveTo>
                <a:lnTo>
                  <a:pt x="95669" y="420992"/>
                </a:lnTo>
                <a:lnTo>
                  <a:pt x="95669" y="440118"/>
                </a:lnTo>
                <a:lnTo>
                  <a:pt x="114808" y="440118"/>
                </a:lnTo>
                <a:lnTo>
                  <a:pt x="114808" y="420992"/>
                </a:lnTo>
                <a:close/>
              </a:path>
              <a:path w="172719" h="554989">
                <a:moveTo>
                  <a:pt x="114808" y="344436"/>
                </a:moveTo>
                <a:lnTo>
                  <a:pt x="95669" y="344436"/>
                </a:lnTo>
                <a:lnTo>
                  <a:pt x="95669" y="363575"/>
                </a:lnTo>
                <a:lnTo>
                  <a:pt x="95669" y="382714"/>
                </a:lnTo>
                <a:lnTo>
                  <a:pt x="76542" y="382714"/>
                </a:lnTo>
                <a:lnTo>
                  <a:pt x="57404" y="382714"/>
                </a:lnTo>
                <a:lnTo>
                  <a:pt x="57404" y="363575"/>
                </a:lnTo>
                <a:lnTo>
                  <a:pt x="76542" y="363575"/>
                </a:lnTo>
                <a:lnTo>
                  <a:pt x="95669" y="363575"/>
                </a:lnTo>
                <a:lnTo>
                  <a:pt x="95669" y="344436"/>
                </a:lnTo>
                <a:lnTo>
                  <a:pt x="95669" y="325310"/>
                </a:lnTo>
                <a:lnTo>
                  <a:pt x="76542" y="325310"/>
                </a:lnTo>
                <a:lnTo>
                  <a:pt x="76542" y="306171"/>
                </a:lnTo>
                <a:lnTo>
                  <a:pt x="57404" y="306171"/>
                </a:lnTo>
                <a:lnTo>
                  <a:pt x="57404" y="267906"/>
                </a:lnTo>
                <a:lnTo>
                  <a:pt x="38265" y="267906"/>
                </a:lnTo>
                <a:lnTo>
                  <a:pt x="19138" y="267906"/>
                </a:lnTo>
                <a:lnTo>
                  <a:pt x="0" y="267906"/>
                </a:lnTo>
                <a:lnTo>
                  <a:pt x="0" y="287032"/>
                </a:lnTo>
                <a:lnTo>
                  <a:pt x="19138" y="287032"/>
                </a:lnTo>
                <a:lnTo>
                  <a:pt x="19138" y="306171"/>
                </a:lnTo>
                <a:lnTo>
                  <a:pt x="38265" y="306171"/>
                </a:lnTo>
                <a:lnTo>
                  <a:pt x="38265" y="325310"/>
                </a:lnTo>
                <a:lnTo>
                  <a:pt x="19138" y="325310"/>
                </a:lnTo>
                <a:lnTo>
                  <a:pt x="0" y="325310"/>
                </a:lnTo>
                <a:lnTo>
                  <a:pt x="0" y="363575"/>
                </a:lnTo>
                <a:lnTo>
                  <a:pt x="19138" y="363575"/>
                </a:lnTo>
                <a:lnTo>
                  <a:pt x="19138" y="344436"/>
                </a:lnTo>
                <a:lnTo>
                  <a:pt x="38265" y="344436"/>
                </a:lnTo>
                <a:lnTo>
                  <a:pt x="38265" y="363575"/>
                </a:lnTo>
                <a:lnTo>
                  <a:pt x="19138" y="363575"/>
                </a:lnTo>
                <a:lnTo>
                  <a:pt x="19138" y="382714"/>
                </a:lnTo>
                <a:lnTo>
                  <a:pt x="38265" y="382714"/>
                </a:lnTo>
                <a:lnTo>
                  <a:pt x="38265" y="420992"/>
                </a:lnTo>
                <a:lnTo>
                  <a:pt x="19138" y="420992"/>
                </a:lnTo>
                <a:lnTo>
                  <a:pt x="0" y="420992"/>
                </a:lnTo>
                <a:lnTo>
                  <a:pt x="0" y="459257"/>
                </a:lnTo>
                <a:lnTo>
                  <a:pt x="19138" y="459257"/>
                </a:lnTo>
                <a:lnTo>
                  <a:pt x="38265" y="459257"/>
                </a:lnTo>
                <a:lnTo>
                  <a:pt x="38265" y="478396"/>
                </a:lnTo>
                <a:lnTo>
                  <a:pt x="57404" y="478396"/>
                </a:lnTo>
                <a:lnTo>
                  <a:pt x="76542" y="478396"/>
                </a:lnTo>
                <a:lnTo>
                  <a:pt x="76542" y="497522"/>
                </a:lnTo>
                <a:lnTo>
                  <a:pt x="57404" y="497522"/>
                </a:lnTo>
                <a:lnTo>
                  <a:pt x="57404" y="516661"/>
                </a:lnTo>
                <a:lnTo>
                  <a:pt x="76542" y="516661"/>
                </a:lnTo>
                <a:lnTo>
                  <a:pt x="76542" y="535800"/>
                </a:lnTo>
                <a:lnTo>
                  <a:pt x="95669" y="535800"/>
                </a:lnTo>
                <a:lnTo>
                  <a:pt x="95669" y="478383"/>
                </a:lnTo>
                <a:lnTo>
                  <a:pt x="114808" y="478383"/>
                </a:lnTo>
                <a:lnTo>
                  <a:pt x="114808" y="459257"/>
                </a:lnTo>
                <a:lnTo>
                  <a:pt x="95669" y="459257"/>
                </a:lnTo>
                <a:lnTo>
                  <a:pt x="76542" y="459257"/>
                </a:lnTo>
                <a:lnTo>
                  <a:pt x="76542" y="401853"/>
                </a:lnTo>
                <a:lnTo>
                  <a:pt x="95669" y="401853"/>
                </a:lnTo>
                <a:lnTo>
                  <a:pt x="114808" y="401853"/>
                </a:lnTo>
                <a:lnTo>
                  <a:pt x="114808" y="344436"/>
                </a:lnTo>
                <a:close/>
              </a:path>
              <a:path w="172719" h="554989">
                <a:moveTo>
                  <a:pt x="114808" y="229628"/>
                </a:moveTo>
                <a:lnTo>
                  <a:pt x="95669" y="229628"/>
                </a:lnTo>
                <a:lnTo>
                  <a:pt x="95669" y="267906"/>
                </a:lnTo>
                <a:lnTo>
                  <a:pt x="76542" y="267906"/>
                </a:lnTo>
                <a:lnTo>
                  <a:pt x="76542" y="306171"/>
                </a:lnTo>
                <a:lnTo>
                  <a:pt x="95669" y="306171"/>
                </a:lnTo>
                <a:lnTo>
                  <a:pt x="114808" y="306171"/>
                </a:lnTo>
                <a:lnTo>
                  <a:pt x="114808" y="229628"/>
                </a:lnTo>
                <a:close/>
              </a:path>
              <a:path w="172719" h="554989">
                <a:moveTo>
                  <a:pt x="114808" y="0"/>
                </a:moveTo>
                <a:lnTo>
                  <a:pt x="95669" y="0"/>
                </a:lnTo>
                <a:lnTo>
                  <a:pt x="95669" y="38277"/>
                </a:lnTo>
                <a:lnTo>
                  <a:pt x="95669" y="76542"/>
                </a:lnTo>
                <a:lnTo>
                  <a:pt x="95669" y="133946"/>
                </a:lnTo>
                <a:lnTo>
                  <a:pt x="114808" y="133946"/>
                </a:lnTo>
                <a:lnTo>
                  <a:pt x="114808" y="76542"/>
                </a:lnTo>
                <a:lnTo>
                  <a:pt x="114808" y="38277"/>
                </a:lnTo>
                <a:lnTo>
                  <a:pt x="114808" y="0"/>
                </a:lnTo>
                <a:close/>
              </a:path>
              <a:path w="172719" h="554989">
                <a:moveTo>
                  <a:pt x="153085" y="535800"/>
                </a:moveTo>
                <a:lnTo>
                  <a:pt x="133946" y="535800"/>
                </a:lnTo>
                <a:lnTo>
                  <a:pt x="133946" y="554939"/>
                </a:lnTo>
                <a:lnTo>
                  <a:pt x="153085" y="554939"/>
                </a:lnTo>
                <a:lnTo>
                  <a:pt x="153085" y="535800"/>
                </a:lnTo>
                <a:close/>
              </a:path>
              <a:path w="172719" h="554989">
                <a:moveTo>
                  <a:pt x="153085" y="497522"/>
                </a:moveTo>
                <a:lnTo>
                  <a:pt x="133946" y="497522"/>
                </a:lnTo>
                <a:lnTo>
                  <a:pt x="114820" y="497522"/>
                </a:lnTo>
                <a:lnTo>
                  <a:pt x="114820" y="516661"/>
                </a:lnTo>
                <a:lnTo>
                  <a:pt x="133946" y="516661"/>
                </a:lnTo>
                <a:lnTo>
                  <a:pt x="153085" y="516661"/>
                </a:lnTo>
                <a:lnTo>
                  <a:pt x="153085" y="497522"/>
                </a:lnTo>
                <a:close/>
              </a:path>
              <a:path w="172719" h="554989">
                <a:moveTo>
                  <a:pt x="153085" y="325310"/>
                </a:moveTo>
                <a:lnTo>
                  <a:pt x="133946" y="325310"/>
                </a:lnTo>
                <a:lnTo>
                  <a:pt x="133946" y="344436"/>
                </a:lnTo>
                <a:lnTo>
                  <a:pt x="153085" y="344436"/>
                </a:lnTo>
                <a:lnTo>
                  <a:pt x="153085" y="325310"/>
                </a:lnTo>
                <a:close/>
              </a:path>
              <a:path w="172719" h="554989">
                <a:moveTo>
                  <a:pt x="172224" y="344436"/>
                </a:moveTo>
                <a:lnTo>
                  <a:pt x="153085" y="344436"/>
                </a:lnTo>
                <a:lnTo>
                  <a:pt x="153085" y="382714"/>
                </a:lnTo>
                <a:lnTo>
                  <a:pt x="133946" y="382714"/>
                </a:lnTo>
                <a:lnTo>
                  <a:pt x="133946" y="363575"/>
                </a:lnTo>
                <a:lnTo>
                  <a:pt x="114820" y="363575"/>
                </a:lnTo>
                <a:lnTo>
                  <a:pt x="114820" y="401853"/>
                </a:lnTo>
                <a:lnTo>
                  <a:pt x="133946" y="401853"/>
                </a:lnTo>
                <a:lnTo>
                  <a:pt x="133946" y="459257"/>
                </a:lnTo>
                <a:lnTo>
                  <a:pt x="114820" y="459257"/>
                </a:lnTo>
                <a:lnTo>
                  <a:pt x="114820" y="478383"/>
                </a:lnTo>
                <a:lnTo>
                  <a:pt x="133946" y="478383"/>
                </a:lnTo>
                <a:lnTo>
                  <a:pt x="153085" y="478396"/>
                </a:lnTo>
                <a:lnTo>
                  <a:pt x="172224" y="478383"/>
                </a:lnTo>
                <a:lnTo>
                  <a:pt x="172224" y="459257"/>
                </a:lnTo>
                <a:lnTo>
                  <a:pt x="153085" y="459257"/>
                </a:lnTo>
                <a:lnTo>
                  <a:pt x="153085" y="440118"/>
                </a:lnTo>
                <a:lnTo>
                  <a:pt x="172224" y="440118"/>
                </a:lnTo>
                <a:lnTo>
                  <a:pt x="172224" y="344436"/>
                </a:lnTo>
                <a:close/>
              </a:path>
              <a:path w="172719" h="554989">
                <a:moveTo>
                  <a:pt x="172224" y="306171"/>
                </a:moveTo>
                <a:lnTo>
                  <a:pt x="153085" y="306171"/>
                </a:lnTo>
                <a:lnTo>
                  <a:pt x="153085" y="325310"/>
                </a:lnTo>
                <a:lnTo>
                  <a:pt x="172224" y="325310"/>
                </a:lnTo>
                <a:lnTo>
                  <a:pt x="172224" y="306171"/>
                </a:lnTo>
                <a:close/>
              </a:path>
              <a:path w="172719" h="554989">
                <a:moveTo>
                  <a:pt x="172224" y="248767"/>
                </a:moveTo>
                <a:lnTo>
                  <a:pt x="153085" y="248767"/>
                </a:lnTo>
                <a:lnTo>
                  <a:pt x="133946" y="248767"/>
                </a:lnTo>
                <a:lnTo>
                  <a:pt x="133946" y="229628"/>
                </a:lnTo>
                <a:lnTo>
                  <a:pt x="114820" y="229628"/>
                </a:lnTo>
                <a:lnTo>
                  <a:pt x="114820" y="267906"/>
                </a:lnTo>
                <a:lnTo>
                  <a:pt x="133946" y="267906"/>
                </a:lnTo>
                <a:lnTo>
                  <a:pt x="133946" y="287032"/>
                </a:lnTo>
                <a:lnTo>
                  <a:pt x="114820" y="287032"/>
                </a:lnTo>
                <a:lnTo>
                  <a:pt x="114820" y="306171"/>
                </a:lnTo>
                <a:lnTo>
                  <a:pt x="133946" y="306171"/>
                </a:lnTo>
                <a:lnTo>
                  <a:pt x="153085" y="306171"/>
                </a:lnTo>
                <a:lnTo>
                  <a:pt x="153085" y="267893"/>
                </a:lnTo>
                <a:lnTo>
                  <a:pt x="172224" y="267893"/>
                </a:lnTo>
                <a:lnTo>
                  <a:pt x="172224" y="248767"/>
                </a:lnTo>
                <a:close/>
              </a:path>
              <a:path w="172719" h="554989">
                <a:moveTo>
                  <a:pt x="172224" y="210489"/>
                </a:moveTo>
                <a:lnTo>
                  <a:pt x="153085" y="210489"/>
                </a:lnTo>
                <a:lnTo>
                  <a:pt x="153085" y="153085"/>
                </a:lnTo>
                <a:lnTo>
                  <a:pt x="133946" y="153085"/>
                </a:lnTo>
                <a:lnTo>
                  <a:pt x="133946" y="172224"/>
                </a:lnTo>
                <a:lnTo>
                  <a:pt x="114820" y="172224"/>
                </a:lnTo>
                <a:lnTo>
                  <a:pt x="114820" y="191350"/>
                </a:lnTo>
                <a:lnTo>
                  <a:pt x="133946" y="191350"/>
                </a:lnTo>
                <a:lnTo>
                  <a:pt x="133946" y="229628"/>
                </a:lnTo>
                <a:lnTo>
                  <a:pt x="153085" y="229628"/>
                </a:lnTo>
                <a:lnTo>
                  <a:pt x="172224" y="229628"/>
                </a:lnTo>
                <a:lnTo>
                  <a:pt x="172224" y="210489"/>
                </a:lnTo>
                <a:close/>
              </a:path>
              <a:path w="172719" h="554989">
                <a:moveTo>
                  <a:pt x="172224" y="114808"/>
                </a:moveTo>
                <a:lnTo>
                  <a:pt x="153085" y="114808"/>
                </a:lnTo>
                <a:lnTo>
                  <a:pt x="133946" y="114808"/>
                </a:lnTo>
                <a:lnTo>
                  <a:pt x="114820" y="114808"/>
                </a:lnTo>
                <a:lnTo>
                  <a:pt x="114820" y="133946"/>
                </a:lnTo>
                <a:lnTo>
                  <a:pt x="133946" y="133946"/>
                </a:lnTo>
                <a:lnTo>
                  <a:pt x="153085" y="133946"/>
                </a:lnTo>
                <a:lnTo>
                  <a:pt x="172224" y="133946"/>
                </a:lnTo>
                <a:lnTo>
                  <a:pt x="172224" y="114808"/>
                </a:lnTo>
                <a:close/>
              </a:path>
              <a:path w="172719" h="554989">
                <a:moveTo>
                  <a:pt x="172224" y="38277"/>
                </a:moveTo>
                <a:lnTo>
                  <a:pt x="153085" y="38277"/>
                </a:lnTo>
                <a:lnTo>
                  <a:pt x="133946" y="38277"/>
                </a:lnTo>
                <a:lnTo>
                  <a:pt x="133946" y="76542"/>
                </a:lnTo>
                <a:lnTo>
                  <a:pt x="133946" y="95669"/>
                </a:lnTo>
                <a:lnTo>
                  <a:pt x="153085" y="95669"/>
                </a:lnTo>
                <a:lnTo>
                  <a:pt x="172224" y="95669"/>
                </a:lnTo>
                <a:lnTo>
                  <a:pt x="172224" y="76542"/>
                </a:lnTo>
                <a:lnTo>
                  <a:pt x="172224" y="38277"/>
                </a:lnTo>
                <a:close/>
              </a:path>
              <a:path w="172719" h="554989">
                <a:moveTo>
                  <a:pt x="172224" y="0"/>
                </a:moveTo>
                <a:lnTo>
                  <a:pt x="153085" y="0"/>
                </a:lnTo>
                <a:lnTo>
                  <a:pt x="133946" y="0"/>
                </a:lnTo>
                <a:lnTo>
                  <a:pt x="114820" y="0"/>
                </a:lnTo>
                <a:lnTo>
                  <a:pt x="114820" y="19138"/>
                </a:lnTo>
                <a:lnTo>
                  <a:pt x="133946" y="19138"/>
                </a:lnTo>
                <a:lnTo>
                  <a:pt x="153085" y="19138"/>
                </a:lnTo>
                <a:lnTo>
                  <a:pt x="172224" y="19138"/>
                </a:lnTo>
                <a:lnTo>
                  <a:pt x="17222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1747434" y="10328236"/>
            <a:ext cx="163450" cy="1139351"/>
          </a:xfrm>
          <a:custGeom>
            <a:avLst/>
            <a:gdLst/>
            <a:ahLst/>
            <a:cxnLst/>
            <a:rect l="l" t="t" r="r" b="b"/>
            <a:pathLst>
              <a:path w="76834" h="535939">
                <a:moveTo>
                  <a:pt x="19138" y="459257"/>
                </a:moveTo>
                <a:lnTo>
                  <a:pt x="0" y="459257"/>
                </a:lnTo>
                <a:lnTo>
                  <a:pt x="0" y="478383"/>
                </a:lnTo>
                <a:lnTo>
                  <a:pt x="19138" y="478383"/>
                </a:lnTo>
                <a:lnTo>
                  <a:pt x="19138" y="459257"/>
                </a:lnTo>
                <a:close/>
              </a:path>
              <a:path w="76834" h="535939">
                <a:moveTo>
                  <a:pt x="38265" y="38277"/>
                </a:moveTo>
                <a:lnTo>
                  <a:pt x="19138" y="38277"/>
                </a:lnTo>
                <a:lnTo>
                  <a:pt x="19138" y="76542"/>
                </a:lnTo>
                <a:lnTo>
                  <a:pt x="19138" y="95669"/>
                </a:lnTo>
                <a:lnTo>
                  <a:pt x="38265" y="95669"/>
                </a:lnTo>
                <a:lnTo>
                  <a:pt x="38265" y="76542"/>
                </a:lnTo>
                <a:lnTo>
                  <a:pt x="38265" y="38277"/>
                </a:lnTo>
                <a:close/>
              </a:path>
              <a:path w="76834" h="535939">
                <a:moveTo>
                  <a:pt x="57404" y="382714"/>
                </a:moveTo>
                <a:lnTo>
                  <a:pt x="38265" y="382714"/>
                </a:lnTo>
                <a:lnTo>
                  <a:pt x="38265" y="363575"/>
                </a:lnTo>
                <a:lnTo>
                  <a:pt x="19138" y="363575"/>
                </a:lnTo>
                <a:lnTo>
                  <a:pt x="19138" y="401853"/>
                </a:lnTo>
                <a:lnTo>
                  <a:pt x="38265" y="401853"/>
                </a:lnTo>
                <a:lnTo>
                  <a:pt x="57404" y="401853"/>
                </a:lnTo>
                <a:lnTo>
                  <a:pt x="57404" y="382714"/>
                </a:lnTo>
                <a:close/>
              </a:path>
              <a:path w="76834" h="535939">
                <a:moveTo>
                  <a:pt x="57404" y="325310"/>
                </a:moveTo>
                <a:lnTo>
                  <a:pt x="38265" y="325310"/>
                </a:lnTo>
                <a:lnTo>
                  <a:pt x="19138" y="325310"/>
                </a:lnTo>
                <a:lnTo>
                  <a:pt x="19138" y="344436"/>
                </a:lnTo>
                <a:lnTo>
                  <a:pt x="38265" y="344436"/>
                </a:lnTo>
                <a:lnTo>
                  <a:pt x="57404" y="344436"/>
                </a:lnTo>
                <a:lnTo>
                  <a:pt x="57404" y="325310"/>
                </a:lnTo>
                <a:close/>
              </a:path>
              <a:path w="76834" h="535939">
                <a:moveTo>
                  <a:pt x="76542" y="440118"/>
                </a:moveTo>
                <a:lnTo>
                  <a:pt x="57404" y="440118"/>
                </a:lnTo>
                <a:lnTo>
                  <a:pt x="38265" y="440118"/>
                </a:lnTo>
                <a:lnTo>
                  <a:pt x="38265" y="459257"/>
                </a:lnTo>
                <a:lnTo>
                  <a:pt x="57404" y="459257"/>
                </a:lnTo>
                <a:lnTo>
                  <a:pt x="57404" y="497522"/>
                </a:lnTo>
                <a:lnTo>
                  <a:pt x="38265" y="497522"/>
                </a:lnTo>
                <a:lnTo>
                  <a:pt x="19138" y="497522"/>
                </a:lnTo>
                <a:lnTo>
                  <a:pt x="19138" y="516674"/>
                </a:lnTo>
                <a:lnTo>
                  <a:pt x="0" y="516674"/>
                </a:lnTo>
                <a:lnTo>
                  <a:pt x="0" y="535800"/>
                </a:lnTo>
                <a:lnTo>
                  <a:pt x="19138" y="535800"/>
                </a:lnTo>
                <a:lnTo>
                  <a:pt x="38265" y="535800"/>
                </a:lnTo>
                <a:lnTo>
                  <a:pt x="38265" y="516661"/>
                </a:lnTo>
                <a:lnTo>
                  <a:pt x="57404" y="516661"/>
                </a:lnTo>
                <a:lnTo>
                  <a:pt x="57404" y="535800"/>
                </a:lnTo>
                <a:lnTo>
                  <a:pt x="76542" y="535800"/>
                </a:lnTo>
                <a:lnTo>
                  <a:pt x="76542" y="440118"/>
                </a:lnTo>
                <a:close/>
              </a:path>
              <a:path w="76834" h="535939">
                <a:moveTo>
                  <a:pt x="76542" y="344436"/>
                </a:moveTo>
                <a:lnTo>
                  <a:pt x="57404" y="344436"/>
                </a:lnTo>
                <a:lnTo>
                  <a:pt x="57404" y="363575"/>
                </a:lnTo>
                <a:lnTo>
                  <a:pt x="76542" y="363575"/>
                </a:lnTo>
                <a:lnTo>
                  <a:pt x="76542" y="344436"/>
                </a:lnTo>
                <a:close/>
              </a:path>
              <a:path w="76834" h="535939">
                <a:moveTo>
                  <a:pt x="76542" y="210489"/>
                </a:moveTo>
                <a:lnTo>
                  <a:pt x="57404" y="210489"/>
                </a:lnTo>
                <a:lnTo>
                  <a:pt x="57404" y="248767"/>
                </a:lnTo>
                <a:lnTo>
                  <a:pt x="38265" y="248767"/>
                </a:lnTo>
                <a:lnTo>
                  <a:pt x="19138" y="248767"/>
                </a:lnTo>
                <a:lnTo>
                  <a:pt x="19138" y="306171"/>
                </a:lnTo>
                <a:lnTo>
                  <a:pt x="38265" y="306171"/>
                </a:lnTo>
                <a:lnTo>
                  <a:pt x="38265" y="267893"/>
                </a:lnTo>
                <a:lnTo>
                  <a:pt x="57404" y="267893"/>
                </a:lnTo>
                <a:lnTo>
                  <a:pt x="57404" y="306171"/>
                </a:lnTo>
                <a:lnTo>
                  <a:pt x="76542" y="306171"/>
                </a:lnTo>
                <a:lnTo>
                  <a:pt x="76542" y="210489"/>
                </a:lnTo>
                <a:close/>
              </a:path>
              <a:path w="76834" h="535939">
                <a:moveTo>
                  <a:pt x="76542" y="153085"/>
                </a:moveTo>
                <a:lnTo>
                  <a:pt x="57404" y="153085"/>
                </a:lnTo>
                <a:lnTo>
                  <a:pt x="38265" y="153085"/>
                </a:lnTo>
                <a:lnTo>
                  <a:pt x="19138" y="153085"/>
                </a:lnTo>
                <a:lnTo>
                  <a:pt x="19138" y="210489"/>
                </a:lnTo>
                <a:lnTo>
                  <a:pt x="38265" y="210489"/>
                </a:lnTo>
                <a:lnTo>
                  <a:pt x="38265" y="191363"/>
                </a:lnTo>
                <a:lnTo>
                  <a:pt x="57404" y="191363"/>
                </a:lnTo>
                <a:lnTo>
                  <a:pt x="57404" y="172224"/>
                </a:lnTo>
                <a:lnTo>
                  <a:pt x="76542" y="172224"/>
                </a:lnTo>
                <a:lnTo>
                  <a:pt x="76542" y="153085"/>
                </a:lnTo>
                <a:close/>
              </a:path>
              <a:path w="76834" h="535939">
                <a:moveTo>
                  <a:pt x="76542" y="0"/>
                </a:moveTo>
                <a:lnTo>
                  <a:pt x="57404" y="0"/>
                </a:lnTo>
                <a:lnTo>
                  <a:pt x="38265" y="0"/>
                </a:lnTo>
                <a:lnTo>
                  <a:pt x="19138" y="0"/>
                </a:lnTo>
                <a:lnTo>
                  <a:pt x="19138" y="19138"/>
                </a:lnTo>
                <a:lnTo>
                  <a:pt x="38265" y="19138"/>
                </a:lnTo>
                <a:lnTo>
                  <a:pt x="57404" y="19138"/>
                </a:lnTo>
                <a:lnTo>
                  <a:pt x="57404" y="38277"/>
                </a:lnTo>
                <a:lnTo>
                  <a:pt x="57404" y="76542"/>
                </a:lnTo>
                <a:lnTo>
                  <a:pt x="57404" y="114808"/>
                </a:lnTo>
                <a:lnTo>
                  <a:pt x="38265" y="114808"/>
                </a:lnTo>
                <a:lnTo>
                  <a:pt x="19138" y="114808"/>
                </a:lnTo>
                <a:lnTo>
                  <a:pt x="19138" y="133946"/>
                </a:lnTo>
                <a:lnTo>
                  <a:pt x="38265" y="133946"/>
                </a:lnTo>
                <a:lnTo>
                  <a:pt x="57404" y="133946"/>
                </a:lnTo>
                <a:lnTo>
                  <a:pt x="76542" y="133946"/>
                </a:lnTo>
                <a:lnTo>
                  <a:pt x="76542" y="76542"/>
                </a:lnTo>
                <a:lnTo>
                  <a:pt x="76542" y="38277"/>
                </a:lnTo>
                <a:lnTo>
                  <a:pt x="76542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7360674" y="488158"/>
            <a:ext cx="4162309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00" b="0" i="0">
                <a:solidFill>
                  <a:srgbClr val="231F20"/>
                </a:solidFill>
                <a:latin typeface="Infini"/>
                <a:cs typeface="Infin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138363" y="3477451"/>
            <a:ext cx="3849052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301955" y="13806109"/>
            <a:ext cx="815901" cy="1799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169" b="0" i="0">
                <a:solidFill>
                  <a:srgbClr val="F2F1EC"/>
                </a:solidFill>
                <a:latin typeface="Inter"/>
                <a:cs typeface="Inter"/>
              </a:defRPr>
            </a:lvl1pPr>
          </a:lstStyle>
          <a:p>
            <a:pPr marL="26999">
              <a:spcBef>
                <a:spcPts val="202"/>
              </a:spcBef>
            </a:pPr>
            <a:r>
              <a:rPr lang="nb-NO" spc="-21"/>
              <a:t>Fylkeslogo</a:t>
            </a:r>
            <a:endParaRPr lang="nb-NO" spc="-21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138363" y="14060995"/>
            <a:ext cx="983646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30792423" y="14060995"/>
            <a:ext cx="983646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71961">
        <a:defRPr>
          <a:latin typeface="+mn-lt"/>
          <a:ea typeface="+mn-ea"/>
          <a:cs typeface="+mn-cs"/>
        </a:defRPr>
      </a:lvl2pPr>
      <a:lvl3pPr marL="1943923">
        <a:defRPr>
          <a:latin typeface="+mn-lt"/>
          <a:ea typeface="+mn-ea"/>
          <a:cs typeface="+mn-cs"/>
        </a:defRPr>
      </a:lvl3pPr>
      <a:lvl4pPr marL="2915884">
        <a:defRPr>
          <a:latin typeface="+mn-lt"/>
          <a:ea typeface="+mn-ea"/>
          <a:cs typeface="+mn-cs"/>
        </a:defRPr>
      </a:lvl4pPr>
      <a:lvl5pPr marL="3887846">
        <a:defRPr>
          <a:latin typeface="+mn-lt"/>
          <a:ea typeface="+mn-ea"/>
          <a:cs typeface="+mn-cs"/>
        </a:defRPr>
      </a:lvl5pPr>
      <a:lvl6pPr marL="4859807">
        <a:defRPr>
          <a:latin typeface="+mn-lt"/>
          <a:ea typeface="+mn-ea"/>
          <a:cs typeface="+mn-cs"/>
        </a:defRPr>
      </a:lvl6pPr>
      <a:lvl7pPr marL="5831769">
        <a:defRPr>
          <a:latin typeface="+mn-lt"/>
          <a:ea typeface="+mn-ea"/>
          <a:cs typeface="+mn-cs"/>
        </a:defRPr>
      </a:lvl7pPr>
      <a:lvl8pPr marL="6803730">
        <a:defRPr>
          <a:latin typeface="+mn-lt"/>
          <a:ea typeface="+mn-ea"/>
          <a:cs typeface="+mn-cs"/>
        </a:defRPr>
      </a:lvl8pPr>
      <a:lvl9pPr marL="777569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71961">
        <a:defRPr>
          <a:latin typeface="+mn-lt"/>
          <a:ea typeface="+mn-ea"/>
          <a:cs typeface="+mn-cs"/>
        </a:defRPr>
      </a:lvl2pPr>
      <a:lvl3pPr marL="1943923">
        <a:defRPr>
          <a:latin typeface="+mn-lt"/>
          <a:ea typeface="+mn-ea"/>
          <a:cs typeface="+mn-cs"/>
        </a:defRPr>
      </a:lvl3pPr>
      <a:lvl4pPr marL="2915884">
        <a:defRPr>
          <a:latin typeface="+mn-lt"/>
          <a:ea typeface="+mn-ea"/>
          <a:cs typeface="+mn-cs"/>
        </a:defRPr>
      </a:lvl4pPr>
      <a:lvl5pPr marL="3887846">
        <a:defRPr>
          <a:latin typeface="+mn-lt"/>
          <a:ea typeface="+mn-ea"/>
          <a:cs typeface="+mn-cs"/>
        </a:defRPr>
      </a:lvl5pPr>
      <a:lvl6pPr marL="4859807">
        <a:defRPr>
          <a:latin typeface="+mn-lt"/>
          <a:ea typeface="+mn-ea"/>
          <a:cs typeface="+mn-cs"/>
        </a:defRPr>
      </a:lvl6pPr>
      <a:lvl7pPr marL="5831769">
        <a:defRPr>
          <a:latin typeface="+mn-lt"/>
          <a:ea typeface="+mn-ea"/>
          <a:cs typeface="+mn-cs"/>
        </a:defRPr>
      </a:lvl7pPr>
      <a:lvl8pPr marL="6803730">
        <a:defRPr>
          <a:latin typeface="+mn-lt"/>
          <a:ea typeface="+mn-ea"/>
          <a:cs typeface="+mn-cs"/>
        </a:defRPr>
      </a:lvl8pPr>
      <a:lvl9pPr marL="777569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06558" y="11618705"/>
            <a:ext cx="1588882" cy="611571"/>
          </a:xfrm>
          <a:prstGeom prst="rect">
            <a:avLst/>
          </a:prstGeom>
        </p:spPr>
        <p:txBody>
          <a:bodyPr vert="horz" wrap="square" lIns="0" tIns="134994" rIns="0" bIns="0" rtlCol="0">
            <a:spAutoFit/>
          </a:bodyPr>
          <a:lstStyle/>
          <a:p>
            <a:pPr marL="26999">
              <a:spcBef>
                <a:spcPts val="1063"/>
              </a:spcBef>
            </a:pPr>
            <a:r>
              <a:rPr sz="1169" b="1" dirty="0">
                <a:solidFill>
                  <a:srgbClr val="231F20"/>
                </a:solidFill>
                <a:latin typeface="Inter SemiBold"/>
                <a:cs typeface="Inter SemiBold"/>
              </a:rPr>
              <a:t>Skann</a:t>
            </a:r>
            <a:r>
              <a:rPr sz="1169" b="1" spc="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169" b="1" dirty="0">
                <a:solidFill>
                  <a:srgbClr val="231F20"/>
                </a:solidFill>
                <a:latin typeface="Inter SemiBold"/>
                <a:cs typeface="Inter SemiBold"/>
              </a:rPr>
              <a:t>for</a:t>
            </a:r>
            <a:r>
              <a:rPr sz="1169" b="1" spc="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169" b="1" dirty="0">
                <a:solidFill>
                  <a:srgbClr val="231F20"/>
                </a:solidFill>
                <a:latin typeface="Inter SemiBold"/>
                <a:cs typeface="Inter SemiBold"/>
              </a:rPr>
              <a:t>å</a:t>
            </a:r>
            <a:r>
              <a:rPr sz="1169" b="1" spc="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169" b="1" dirty="0">
                <a:solidFill>
                  <a:srgbClr val="231F20"/>
                </a:solidFill>
                <a:latin typeface="Inter SemiBold"/>
                <a:cs typeface="Inter SemiBold"/>
              </a:rPr>
              <a:t>lese</a:t>
            </a:r>
            <a:r>
              <a:rPr sz="1169" b="1" spc="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169" b="1" spc="-43" dirty="0">
                <a:solidFill>
                  <a:srgbClr val="231F20"/>
                </a:solidFill>
                <a:latin typeface="Inter SemiBold"/>
                <a:cs typeface="Inter SemiBold"/>
              </a:rPr>
              <a:t>mer.</a:t>
            </a:r>
            <a:endParaRPr sz="1169">
              <a:latin typeface="Inter SemiBold"/>
              <a:cs typeface="Inter SemiBold"/>
            </a:endParaRPr>
          </a:p>
          <a:p>
            <a:pPr marL="26999">
              <a:spcBef>
                <a:spcPts val="861"/>
              </a:spcBef>
            </a:pPr>
            <a:r>
              <a:rPr sz="1169" dirty="0">
                <a:solidFill>
                  <a:srgbClr val="231F20"/>
                </a:solidFill>
                <a:latin typeface="Inter"/>
                <a:cs typeface="Inter"/>
              </a:rPr>
              <a:t>Scan to read</a:t>
            </a:r>
            <a:r>
              <a:rPr sz="1169" spc="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169" spc="-21" dirty="0">
                <a:solidFill>
                  <a:srgbClr val="231F20"/>
                </a:solidFill>
                <a:latin typeface="Inter"/>
                <a:cs typeface="Inter"/>
              </a:rPr>
              <a:t>more.</a:t>
            </a:r>
            <a:endParaRPr sz="1169">
              <a:latin typeface="Inter"/>
              <a:cs typeface="Inter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611621" y="-22"/>
            <a:ext cx="6213783" cy="15109900"/>
          </a:xfrm>
          <a:custGeom>
            <a:avLst/>
            <a:gdLst/>
            <a:ahLst/>
            <a:cxnLst/>
            <a:rect l="l" t="t" r="r" b="b"/>
            <a:pathLst>
              <a:path w="2922904" h="7107555">
                <a:moveTo>
                  <a:pt x="2922537" y="0"/>
                </a:moveTo>
                <a:lnTo>
                  <a:pt x="0" y="0"/>
                </a:lnTo>
                <a:lnTo>
                  <a:pt x="0" y="7107512"/>
                </a:lnTo>
                <a:lnTo>
                  <a:pt x="2922537" y="7107512"/>
                </a:lnTo>
                <a:lnTo>
                  <a:pt x="2922537" y="0"/>
                </a:lnTo>
                <a:close/>
              </a:path>
            </a:pathLst>
          </a:custGeom>
          <a:solidFill>
            <a:srgbClr val="6364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6660013" y="-22"/>
            <a:ext cx="6213783" cy="15109900"/>
          </a:xfrm>
          <a:custGeom>
            <a:avLst/>
            <a:gdLst/>
            <a:ahLst/>
            <a:cxnLst/>
            <a:rect l="l" t="t" r="r" b="b"/>
            <a:pathLst>
              <a:path w="2922904" h="7107555">
                <a:moveTo>
                  <a:pt x="2922537" y="0"/>
                </a:moveTo>
                <a:lnTo>
                  <a:pt x="0" y="0"/>
                </a:lnTo>
                <a:lnTo>
                  <a:pt x="0" y="7107512"/>
                </a:lnTo>
                <a:lnTo>
                  <a:pt x="2922537" y="7107512"/>
                </a:lnTo>
                <a:lnTo>
                  <a:pt x="2922537" y="0"/>
                </a:lnTo>
                <a:close/>
              </a:path>
            </a:pathLst>
          </a:custGeom>
          <a:solidFill>
            <a:srgbClr val="6364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9963821" y="-22"/>
            <a:ext cx="6213783" cy="15109900"/>
          </a:xfrm>
          <a:custGeom>
            <a:avLst/>
            <a:gdLst/>
            <a:ahLst/>
            <a:cxnLst/>
            <a:rect l="l" t="t" r="r" b="b"/>
            <a:pathLst>
              <a:path w="2922905" h="7107555">
                <a:moveTo>
                  <a:pt x="2922537" y="0"/>
                </a:moveTo>
                <a:lnTo>
                  <a:pt x="0" y="0"/>
                </a:lnTo>
                <a:lnTo>
                  <a:pt x="0" y="7107512"/>
                </a:lnTo>
                <a:lnTo>
                  <a:pt x="2922537" y="7107512"/>
                </a:lnTo>
                <a:lnTo>
                  <a:pt x="2922537" y="0"/>
                </a:lnTo>
                <a:close/>
              </a:path>
            </a:pathLst>
          </a:custGeom>
          <a:solidFill>
            <a:srgbClr val="6364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715480" y="5133878"/>
            <a:ext cx="2195006" cy="1549026"/>
          </a:xfrm>
          <a:prstGeom prst="rect">
            <a:avLst/>
          </a:prstGeom>
        </p:spPr>
        <p:txBody>
          <a:bodyPr vert="horz" wrap="square" lIns="0" tIns="26999" rIns="0" bIns="0" rtlCol="0">
            <a:spAutoFit/>
          </a:bodyPr>
          <a:lstStyle/>
          <a:p>
            <a:pPr marL="263240" marR="247040" algn="ctr">
              <a:lnSpc>
                <a:spcPct val="110600"/>
              </a:lnSpc>
              <a:spcBef>
                <a:spcPts val="213"/>
              </a:spcBef>
            </a:pP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Veiviser</a:t>
            </a: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 til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kulturminner</a:t>
            </a:r>
            <a:r>
              <a:rPr sz="1807" b="1" spc="6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106" dirty="0">
                <a:solidFill>
                  <a:srgbClr val="231F20"/>
                </a:solidFill>
                <a:latin typeface="Inter SemiBold"/>
                <a:cs typeface="Inter SemiBold"/>
              </a:rPr>
              <a:t>i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Nord-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Norge</a:t>
            </a:r>
            <a:r>
              <a:rPr sz="1807" b="1" spc="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og</a:t>
            </a:r>
            <a:endParaRPr sz="1807">
              <a:latin typeface="Inter SemiBold"/>
              <a:cs typeface="Inter SemiBold"/>
            </a:endParaRPr>
          </a:p>
          <a:p>
            <a:pPr marL="26999" marR="10800" algn="ctr">
              <a:lnSpc>
                <a:spcPct val="110600"/>
              </a:lnSpc>
            </a:pP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Namdalen</a:t>
            </a:r>
            <a:r>
              <a:rPr sz="1807" b="1" spc="-7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gjennom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ti</a:t>
            </a:r>
            <a:r>
              <a:rPr sz="1807" b="1" spc="-7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tusen</a:t>
            </a:r>
            <a:r>
              <a:rPr sz="1807" b="1" spc="-64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år</a:t>
            </a:r>
            <a:endParaRPr sz="1807">
              <a:latin typeface="Inter SemiBold"/>
              <a:cs typeface="Inter SemiBold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733558" y="13709019"/>
            <a:ext cx="1979015" cy="468430"/>
          </a:xfrm>
          <a:custGeom>
            <a:avLst/>
            <a:gdLst/>
            <a:ahLst/>
            <a:cxnLst/>
            <a:rect l="l" t="t" r="r" b="b"/>
            <a:pathLst>
              <a:path w="930910" h="220345">
                <a:moveTo>
                  <a:pt x="930748" y="0"/>
                </a:moveTo>
                <a:lnTo>
                  <a:pt x="0" y="0"/>
                </a:lnTo>
                <a:lnTo>
                  <a:pt x="0" y="219991"/>
                </a:lnTo>
                <a:lnTo>
                  <a:pt x="930748" y="219991"/>
                </a:lnTo>
                <a:lnTo>
                  <a:pt x="930748" y="0"/>
                </a:lnTo>
                <a:close/>
              </a:path>
            </a:pathLst>
          </a:custGeom>
          <a:solidFill>
            <a:srgbClr val="6364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733558" y="13100694"/>
            <a:ext cx="1979015" cy="303966"/>
          </a:xfrm>
          <a:prstGeom prst="rect">
            <a:avLst/>
          </a:prstGeom>
          <a:solidFill>
            <a:srgbClr val="636466"/>
          </a:solidFill>
        </p:spPr>
        <p:txBody>
          <a:bodyPr vert="horz" wrap="square" lIns="0" tIns="122845" rIns="0" bIns="0" rtlCol="0">
            <a:spAutoFit/>
          </a:bodyPr>
          <a:lstStyle/>
          <a:p>
            <a:pPr marL="475181">
              <a:spcBef>
                <a:spcPts val="967"/>
              </a:spcBef>
            </a:pPr>
            <a:r>
              <a:rPr sz="1169" spc="-21" dirty="0">
                <a:solidFill>
                  <a:srgbClr val="F2F1EC"/>
                </a:solidFill>
                <a:latin typeface="Inter"/>
                <a:cs typeface="Inter"/>
              </a:rPr>
              <a:t>Kommunelogo</a:t>
            </a:r>
            <a:endParaRPr sz="1169">
              <a:latin typeface="Inter"/>
              <a:cs typeface="Inter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152431" y="12451035"/>
            <a:ext cx="762717" cy="211273"/>
          </a:xfrm>
          <a:prstGeom prst="rect">
            <a:avLst/>
          </a:prstGeom>
        </p:spPr>
        <p:txBody>
          <a:bodyPr vert="horz" wrap="square" lIns="0" tIns="31049" rIns="0" bIns="0" rtlCol="0">
            <a:spAutoFit/>
          </a:bodyPr>
          <a:lstStyle/>
          <a:p>
            <a:pPr marL="26999">
              <a:spcBef>
                <a:spcPts val="244"/>
              </a:spcBef>
            </a:pPr>
            <a:r>
              <a:rPr sz="1169" spc="-21" dirty="0">
                <a:solidFill>
                  <a:srgbClr val="231F20"/>
                </a:solidFill>
                <a:latin typeface="Inter"/>
                <a:cs typeface="Inter"/>
              </a:rPr>
              <a:t>Bildetekst</a:t>
            </a:r>
            <a:endParaRPr sz="1169">
              <a:latin typeface="Inter"/>
              <a:cs typeface="Inter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4216689" y="12577706"/>
            <a:ext cx="762717" cy="211273"/>
          </a:xfrm>
          <a:prstGeom prst="rect">
            <a:avLst/>
          </a:prstGeom>
        </p:spPr>
        <p:txBody>
          <a:bodyPr vert="horz" wrap="square" lIns="0" tIns="31049" rIns="0" bIns="0" rtlCol="0">
            <a:spAutoFit/>
          </a:bodyPr>
          <a:lstStyle/>
          <a:p>
            <a:pPr marL="26999">
              <a:spcBef>
                <a:spcPts val="244"/>
              </a:spcBef>
            </a:pPr>
            <a:r>
              <a:rPr sz="1169" spc="-21" dirty="0">
                <a:solidFill>
                  <a:srgbClr val="636466"/>
                </a:solidFill>
                <a:latin typeface="Inter"/>
                <a:cs typeface="Inter"/>
              </a:rPr>
              <a:t>Bildetekst</a:t>
            </a:r>
            <a:endParaRPr sz="1169">
              <a:latin typeface="Inter"/>
              <a:cs typeface="Inter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7244396" y="12570180"/>
            <a:ext cx="762717" cy="211273"/>
          </a:xfrm>
          <a:prstGeom prst="rect">
            <a:avLst/>
          </a:prstGeom>
        </p:spPr>
        <p:txBody>
          <a:bodyPr vert="horz" wrap="square" lIns="0" tIns="31049" rIns="0" bIns="0" rtlCol="0">
            <a:spAutoFit/>
          </a:bodyPr>
          <a:lstStyle/>
          <a:p>
            <a:pPr marL="26999">
              <a:spcBef>
                <a:spcPts val="244"/>
              </a:spcBef>
            </a:pPr>
            <a:r>
              <a:rPr sz="1169" spc="-21" dirty="0">
                <a:solidFill>
                  <a:srgbClr val="636466"/>
                </a:solidFill>
                <a:latin typeface="Inter"/>
                <a:cs typeface="Inter"/>
              </a:rPr>
              <a:t>Bildetekst</a:t>
            </a:r>
            <a:endParaRPr sz="1169">
              <a:latin typeface="Inter"/>
              <a:cs typeface="Inter"/>
            </a:endParaRPr>
          </a:p>
        </p:txBody>
      </p:sp>
      <p:sp>
        <p:nvSpPr>
          <p:cNvPr id="12" name="object 12" descr="$PPTXTitle"/>
          <p:cNvSpPr txBox="1">
            <a:spLocks noGrp="1"/>
          </p:cNvSpPr>
          <p:nvPr>
            <p:ph type="title"/>
          </p:nvPr>
        </p:nvSpPr>
        <p:spPr>
          <a:xfrm>
            <a:off x="10517137" y="660840"/>
            <a:ext cx="4087624" cy="2208176"/>
          </a:xfrm>
          <a:prstGeom prst="rect">
            <a:avLst/>
          </a:prstGeom>
        </p:spPr>
        <p:txBody>
          <a:bodyPr vert="horz" wrap="square" lIns="0" tIns="52648" rIns="0" bIns="0" rtlCol="0">
            <a:spAutoFit/>
          </a:bodyPr>
          <a:lstStyle/>
          <a:p>
            <a:pPr marL="26999" marR="10800">
              <a:lnSpc>
                <a:spcPts val="8397"/>
              </a:lnSpc>
              <a:spcBef>
                <a:spcPts val="415"/>
              </a:spcBef>
            </a:pPr>
            <a:r>
              <a:rPr spc="-138" dirty="0"/>
              <a:t>Overskrift </a:t>
            </a:r>
            <a:r>
              <a:rPr spc="-21" dirty="0"/>
              <a:t>lokalitet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10517136" y="3387504"/>
            <a:ext cx="5445666" cy="1601989"/>
          </a:xfrm>
          <a:prstGeom prst="rect">
            <a:avLst/>
          </a:prstGeom>
        </p:spPr>
        <p:txBody>
          <a:bodyPr vert="horz" wrap="square" lIns="0" tIns="26999" rIns="0" bIns="0" rtlCol="0">
            <a:spAutoFit/>
          </a:bodyPr>
          <a:lstStyle/>
          <a:p>
            <a:pPr marL="26999" marR="10800">
              <a:lnSpc>
                <a:spcPct val="115199"/>
              </a:lnSpc>
              <a:spcBef>
                <a:spcPts val="213"/>
              </a:spcBef>
            </a:pP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Fotefar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mot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nord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er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et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ambisiøst formidlings-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og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tilretteleggingsprosjekt</a:t>
            </a:r>
            <a:r>
              <a:rPr sz="1807" b="1" spc="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av</a:t>
            </a:r>
            <a:r>
              <a:rPr sz="1807" b="1" spc="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kulturminner</a:t>
            </a:r>
            <a:r>
              <a:rPr sz="1807" b="1" spc="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som</a:t>
            </a:r>
            <a:r>
              <a:rPr sz="1807" b="1" spc="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ble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påbegynt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i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1992.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Fotefar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er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en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veiviser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til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Kulturminner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er</a:t>
            </a:r>
            <a:r>
              <a:rPr sz="1807" b="1" spc="-1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en</a:t>
            </a:r>
            <a:r>
              <a:rPr sz="1807" b="1" spc="-1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sentral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ressurs</a:t>
            </a:r>
            <a:r>
              <a:rPr sz="1807" b="1" spc="-1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i</a:t>
            </a:r>
            <a:r>
              <a:rPr sz="1807" b="1" spc="-1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samfunnsut-viklingen.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Legge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til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rette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for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bevaring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og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utvikling</a:t>
            </a:r>
            <a:endParaRPr sz="1807">
              <a:latin typeface="Inter SemiBold"/>
              <a:cs typeface="Inter SemiBold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0517137" y="5236901"/>
            <a:ext cx="5190527" cy="2359240"/>
          </a:xfrm>
          <a:prstGeom prst="rect">
            <a:avLst/>
          </a:prstGeom>
        </p:spPr>
        <p:txBody>
          <a:bodyPr vert="horz" wrap="square" lIns="0" tIns="47248" rIns="0" bIns="0" rtlCol="0">
            <a:spAutoFit/>
          </a:bodyPr>
          <a:lstStyle/>
          <a:p>
            <a:pPr marL="26999">
              <a:spcBef>
                <a:spcPts val="372"/>
              </a:spcBef>
            </a:pP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Eksempel</a:t>
            </a:r>
            <a:r>
              <a:rPr sz="1807" b="1" spc="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underoverskrift</a:t>
            </a:r>
            <a:endParaRPr sz="1807">
              <a:latin typeface="Inter SemiBold"/>
              <a:cs typeface="Inter SemiBold"/>
            </a:endParaRPr>
          </a:p>
          <a:p>
            <a:pPr marL="26999" marR="286189">
              <a:lnSpc>
                <a:spcPts val="1998"/>
              </a:lnSpc>
              <a:spcBef>
                <a:spcPts val="32"/>
              </a:spcBef>
            </a:pP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10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000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år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historie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Nord-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Norge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og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Namdalen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106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Nord-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Trøndelag.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 Hver</a:t>
            </a:r>
            <a:r>
              <a:rPr sz="1488" spc="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488" spc="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landsdelens</a:t>
            </a:r>
            <a:r>
              <a:rPr sz="1488" spc="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103</a:t>
            </a:r>
            <a:r>
              <a:rPr sz="1488" spc="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kommuner</a:t>
            </a:r>
            <a:r>
              <a:rPr sz="1488" spc="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(i</a:t>
            </a:r>
            <a:endParaRPr sz="1488">
              <a:latin typeface="Inter"/>
              <a:cs typeface="Inter"/>
            </a:endParaRPr>
          </a:p>
          <a:p>
            <a:pPr marL="26999" marR="10800">
              <a:lnSpc>
                <a:spcPts val="1998"/>
              </a:lnSpc>
            </a:pP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1992)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tilrettela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kulturminner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eller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kulturmiljøer,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enten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kulturstier,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 skilt</a:t>
            </a:r>
            <a:r>
              <a:rPr sz="1488" spc="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eller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utstillinger.</a:t>
            </a:r>
            <a:r>
              <a:rPr sz="1488" spc="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I tillegg</a:t>
            </a:r>
            <a:r>
              <a:rPr sz="1488" spc="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har det</a:t>
            </a:r>
            <a:r>
              <a:rPr sz="1488" spc="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blitt</a:t>
            </a:r>
            <a:r>
              <a:rPr sz="1488" spc="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laget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en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informasjonsbrosjyre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 med historisk stoff om hvert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prosjektene.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Høsten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2003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ble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boken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om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Fotefar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mot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nord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–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en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kulturhistorisk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reise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publisert.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Denne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praktboken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tar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utgangspunkt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disse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brosjyrene.</a:t>
            </a:r>
            <a:endParaRPr sz="1488">
              <a:latin typeface="Inter"/>
              <a:cs typeface="Inter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0517137" y="7775188"/>
            <a:ext cx="5410567" cy="2102759"/>
          </a:xfrm>
          <a:prstGeom prst="rect">
            <a:avLst/>
          </a:prstGeom>
        </p:spPr>
        <p:txBody>
          <a:bodyPr vert="horz" wrap="square" lIns="0" tIns="47248" rIns="0" bIns="0" rtlCol="0">
            <a:spAutoFit/>
          </a:bodyPr>
          <a:lstStyle/>
          <a:p>
            <a:pPr marL="26999">
              <a:spcBef>
                <a:spcPts val="372"/>
              </a:spcBef>
            </a:pP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Eksempel</a:t>
            </a:r>
            <a:r>
              <a:rPr sz="1807" b="1" spc="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underoverskrift</a:t>
            </a:r>
            <a:endParaRPr sz="1807">
              <a:latin typeface="Inter SemiBold"/>
              <a:cs typeface="Inter SemiBold"/>
            </a:endParaRPr>
          </a:p>
          <a:p>
            <a:pPr marL="26999" marR="26999">
              <a:lnSpc>
                <a:spcPts val="1998"/>
              </a:lnSpc>
              <a:spcBef>
                <a:spcPts val="32"/>
              </a:spcBef>
            </a:pP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Fotefar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mot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nord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springer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ut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fra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det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store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kulturprogrammet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for</a:t>
            </a:r>
            <a:r>
              <a:rPr sz="1488" spc="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Landsdelsutvalget</a:t>
            </a:r>
            <a:r>
              <a:rPr sz="1488" spc="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for</a:t>
            </a:r>
            <a:r>
              <a:rPr sz="1488" spc="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Nord-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Norge</a:t>
            </a:r>
            <a:r>
              <a:rPr sz="1488" spc="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og</a:t>
            </a:r>
            <a:r>
              <a:rPr sz="1488" spc="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Nord-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Trøndelag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1988-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94.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Hovedformålet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prosjektet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var å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presentere</a:t>
            </a:r>
            <a:endParaRPr sz="1488">
              <a:latin typeface="Inter"/>
              <a:cs typeface="Inter"/>
            </a:endParaRPr>
          </a:p>
          <a:p>
            <a:pPr marL="26999" marR="10800">
              <a:lnSpc>
                <a:spcPts val="1998"/>
              </a:lnSpc>
            </a:pP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et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tverrsnitt av nordnorsk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kulturhistorie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gjennom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fysiske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minner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og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objekter.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Arbeidet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ble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koordinert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de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da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fire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(nå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tre)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fylkeskommunene,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deltagelse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fra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både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kommuner,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museer,</a:t>
            </a:r>
            <a:r>
              <a:rPr sz="1488" spc="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lokalhistorikere</a:t>
            </a:r>
            <a:r>
              <a:rPr sz="1488" spc="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og</a:t>
            </a:r>
            <a:r>
              <a:rPr sz="1488" spc="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historielag,</a:t>
            </a:r>
            <a:r>
              <a:rPr sz="1488" spc="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samt</a:t>
            </a:r>
            <a:r>
              <a:rPr sz="1488" spc="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enkeltpersoner.</a:t>
            </a:r>
            <a:endParaRPr sz="1488">
              <a:latin typeface="Inter"/>
              <a:cs typeface="Inter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0517136" y="10059646"/>
            <a:ext cx="5440266" cy="1076837"/>
          </a:xfrm>
          <a:prstGeom prst="rect">
            <a:avLst/>
          </a:prstGeom>
        </p:spPr>
        <p:txBody>
          <a:bodyPr vert="horz" wrap="square" lIns="0" tIns="47248" rIns="0" bIns="0" rtlCol="0">
            <a:spAutoFit/>
          </a:bodyPr>
          <a:lstStyle/>
          <a:p>
            <a:pPr marL="26999">
              <a:spcBef>
                <a:spcPts val="372"/>
              </a:spcBef>
            </a:pP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Eksempel</a:t>
            </a:r>
            <a:r>
              <a:rPr sz="1807" b="1" spc="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underoverskrift</a:t>
            </a:r>
            <a:endParaRPr sz="1807">
              <a:latin typeface="Inter SemiBold"/>
              <a:cs typeface="Inter SemiBold"/>
            </a:endParaRPr>
          </a:p>
          <a:p>
            <a:pPr marL="26999" marR="10800">
              <a:lnSpc>
                <a:spcPts val="1998"/>
              </a:lnSpc>
              <a:spcBef>
                <a:spcPts val="32"/>
              </a:spcBef>
            </a:pP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april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2021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startet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et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forprosjekt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for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å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revitalisere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Fotefar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mot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nord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og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sikre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videre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drift.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Forprosjektet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drives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fra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Nord-land</a:t>
            </a:r>
            <a:endParaRPr sz="1488">
              <a:latin typeface="Inter"/>
              <a:cs typeface="Inter"/>
            </a:endParaRPr>
          </a:p>
        </p:txBody>
      </p:sp>
      <p:pic>
        <p:nvPicPr>
          <p:cNvPr id="17" name="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544135" y="12435290"/>
            <a:ext cx="316154" cy="242532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6736254" y="12555503"/>
            <a:ext cx="316154" cy="242532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3585759" y="12555503"/>
            <a:ext cx="316154" cy="242532"/>
          </a:xfrm>
          <a:prstGeom prst="rect">
            <a:avLst/>
          </a:prstGeom>
        </p:spPr>
      </p:pic>
      <p:sp>
        <p:nvSpPr>
          <p:cNvPr id="20" name="object 20"/>
          <p:cNvSpPr txBox="1"/>
          <p:nvPr/>
        </p:nvSpPr>
        <p:spPr>
          <a:xfrm>
            <a:off x="23565527" y="660840"/>
            <a:ext cx="5445666" cy="4356121"/>
          </a:xfrm>
          <a:prstGeom prst="rect">
            <a:avLst/>
          </a:prstGeom>
        </p:spPr>
        <p:txBody>
          <a:bodyPr vert="horz" wrap="square" lIns="0" tIns="62095" rIns="0" bIns="0" rtlCol="0">
            <a:spAutoFit/>
          </a:bodyPr>
          <a:lstStyle/>
          <a:p>
            <a:pPr marL="26999" marR="1009760">
              <a:lnSpc>
                <a:spcPts val="8397"/>
              </a:lnSpc>
              <a:spcBef>
                <a:spcPts val="487"/>
              </a:spcBef>
            </a:pPr>
            <a:r>
              <a:rPr sz="7015" spc="-21" dirty="0">
                <a:solidFill>
                  <a:srgbClr val="636466"/>
                </a:solidFill>
                <a:latin typeface="Infini"/>
                <a:cs typeface="Infini"/>
              </a:rPr>
              <a:t>Overskrift </a:t>
            </a:r>
            <a:r>
              <a:rPr sz="7015" spc="-266" dirty="0">
                <a:solidFill>
                  <a:srgbClr val="636466"/>
                </a:solidFill>
                <a:latin typeface="Infini"/>
                <a:cs typeface="Infini"/>
              </a:rPr>
              <a:t>annet</a:t>
            </a:r>
            <a:r>
              <a:rPr sz="7015" spc="-64" dirty="0">
                <a:solidFill>
                  <a:srgbClr val="636466"/>
                </a:solidFill>
                <a:latin typeface="Infini"/>
                <a:cs typeface="Infini"/>
              </a:rPr>
              <a:t> </a:t>
            </a:r>
            <a:r>
              <a:rPr sz="7015" spc="-213" dirty="0">
                <a:solidFill>
                  <a:srgbClr val="636466"/>
                </a:solidFill>
                <a:latin typeface="Infini"/>
                <a:cs typeface="Infini"/>
              </a:rPr>
              <a:t>språk</a:t>
            </a:r>
            <a:endParaRPr sz="7015">
              <a:latin typeface="Infini"/>
              <a:cs typeface="Infini"/>
            </a:endParaRPr>
          </a:p>
          <a:p>
            <a:pPr marL="26999" marR="10800">
              <a:lnSpc>
                <a:spcPct val="115199"/>
              </a:lnSpc>
              <a:spcBef>
                <a:spcPts val="4401"/>
              </a:spcBef>
            </a:pP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Fotefar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mot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nord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er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et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ambisiøst formidlings-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og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tilretteleggingsprosjekt</a:t>
            </a:r>
            <a:r>
              <a:rPr sz="1807" b="1" spc="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av</a:t>
            </a:r>
            <a:r>
              <a:rPr sz="1807" b="1" spc="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kulturminner</a:t>
            </a:r>
            <a:r>
              <a:rPr sz="1807" b="1" spc="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som</a:t>
            </a:r>
            <a:r>
              <a:rPr sz="1807" b="1" spc="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ble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påbegynt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i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1992.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Fotefar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er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en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veiviser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til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Kulturminner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er</a:t>
            </a:r>
            <a:r>
              <a:rPr sz="1807" b="1" spc="-1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en</a:t>
            </a:r>
            <a:r>
              <a:rPr sz="1807" b="1" spc="-1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sentral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ressurs</a:t>
            </a:r>
            <a:r>
              <a:rPr sz="1807" b="1" spc="-1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i</a:t>
            </a:r>
            <a:r>
              <a:rPr sz="1807" b="1" spc="-1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samfunnsut-viklingen.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Legge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til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rette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for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bevaring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og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utvikling</a:t>
            </a:r>
            <a:endParaRPr sz="1807">
              <a:latin typeface="Inter SemiBold"/>
              <a:cs typeface="Inter SemiBold"/>
            </a:endParaRPr>
          </a:p>
        </p:txBody>
      </p:sp>
      <p:sp>
        <p:nvSpPr>
          <p:cNvPr id="28" name="object 28"/>
          <p:cNvSpPr txBox="1">
            <a:spLocks noGrp="1"/>
          </p:cNvSpPr>
          <p:nvPr>
            <p:ph type="ftr" sz="quarter" idx="5"/>
          </p:nvPr>
        </p:nvSpPr>
        <p:spPr>
          <a:xfrm>
            <a:off x="2781862" y="29350309"/>
            <a:ext cx="1734518" cy="205821"/>
          </a:xfrm>
          <a:prstGeom prst="rect">
            <a:avLst/>
          </a:prstGeom>
        </p:spPr>
        <p:txBody>
          <a:bodyPr vert="horz" wrap="square" lIns="0" tIns="25649" rIns="0" bIns="0" rtlCol="0">
            <a:spAutoFit/>
          </a:bodyPr>
          <a:lstStyle/>
          <a:p>
            <a:pPr marL="26999">
              <a:spcBef>
                <a:spcPts val="202"/>
              </a:spcBef>
            </a:pPr>
            <a:r>
              <a:rPr spc="-21" dirty="0"/>
              <a:t>Fylkeslogo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23565528" y="5236901"/>
            <a:ext cx="5190527" cy="2359240"/>
          </a:xfrm>
          <a:prstGeom prst="rect">
            <a:avLst/>
          </a:prstGeom>
        </p:spPr>
        <p:txBody>
          <a:bodyPr vert="horz" wrap="square" lIns="0" tIns="47248" rIns="0" bIns="0" rtlCol="0">
            <a:spAutoFit/>
          </a:bodyPr>
          <a:lstStyle/>
          <a:p>
            <a:pPr marL="26999">
              <a:spcBef>
                <a:spcPts val="372"/>
              </a:spcBef>
            </a:pP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Eksempel</a:t>
            </a:r>
            <a:r>
              <a:rPr sz="1807" b="1" spc="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underoverskrift</a:t>
            </a:r>
            <a:endParaRPr sz="1807">
              <a:latin typeface="Inter SemiBold"/>
              <a:cs typeface="Inter SemiBold"/>
            </a:endParaRPr>
          </a:p>
          <a:p>
            <a:pPr marL="26999" marR="286189">
              <a:lnSpc>
                <a:spcPts val="1998"/>
              </a:lnSpc>
              <a:spcBef>
                <a:spcPts val="32"/>
              </a:spcBef>
            </a:pP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10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000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år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historie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Nord-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Norge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og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Namdalen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106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Nord-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Trøndelag.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 Hver</a:t>
            </a:r>
            <a:r>
              <a:rPr sz="1488" spc="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488" spc="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landsdelens</a:t>
            </a:r>
            <a:r>
              <a:rPr sz="1488" spc="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103</a:t>
            </a:r>
            <a:r>
              <a:rPr sz="1488" spc="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kommuner</a:t>
            </a:r>
            <a:r>
              <a:rPr sz="1488" spc="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(i</a:t>
            </a:r>
            <a:endParaRPr sz="1488">
              <a:latin typeface="Inter"/>
              <a:cs typeface="Inter"/>
            </a:endParaRPr>
          </a:p>
          <a:p>
            <a:pPr marL="26999" marR="10800">
              <a:lnSpc>
                <a:spcPts val="1998"/>
              </a:lnSpc>
            </a:pP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1992)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tilrettela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kulturminner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eller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kulturmiljøer,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enten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kulturstier,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 skilt</a:t>
            </a:r>
            <a:r>
              <a:rPr sz="1488" spc="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eller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utstillinger.</a:t>
            </a:r>
            <a:r>
              <a:rPr sz="1488" spc="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I tillegg</a:t>
            </a:r>
            <a:r>
              <a:rPr sz="1488" spc="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har det</a:t>
            </a:r>
            <a:r>
              <a:rPr sz="1488" spc="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blitt</a:t>
            </a:r>
            <a:r>
              <a:rPr sz="1488" spc="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laget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en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informasjonsbrosjyre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 med historisk stoff om hvert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prosjektene.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Høsten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2003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ble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boken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om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Fotefar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mot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nord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–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en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kulturhistorisk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reise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publisert.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Denne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praktboken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tar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utgangspunkt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disse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brosjyrene.</a:t>
            </a:r>
            <a:endParaRPr sz="1488">
              <a:latin typeface="Inter"/>
              <a:cs typeface="Inter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3565529" y="7775188"/>
            <a:ext cx="5410567" cy="2102759"/>
          </a:xfrm>
          <a:prstGeom prst="rect">
            <a:avLst/>
          </a:prstGeom>
        </p:spPr>
        <p:txBody>
          <a:bodyPr vert="horz" wrap="square" lIns="0" tIns="47248" rIns="0" bIns="0" rtlCol="0">
            <a:spAutoFit/>
          </a:bodyPr>
          <a:lstStyle/>
          <a:p>
            <a:pPr marL="26999">
              <a:spcBef>
                <a:spcPts val="372"/>
              </a:spcBef>
            </a:pP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Eksempel</a:t>
            </a:r>
            <a:r>
              <a:rPr sz="1807" b="1" spc="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underoverskrift</a:t>
            </a:r>
            <a:endParaRPr sz="1807">
              <a:latin typeface="Inter SemiBold"/>
              <a:cs typeface="Inter SemiBold"/>
            </a:endParaRPr>
          </a:p>
          <a:p>
            <a:pPr marL="26999" marR="26999">
              <a:lnSpc>
                <a:spcPts val="1998"/>
              </a:lnSpc>
              <a:spcBef>
                <a:spcPts val="32"/>
              </a:spcBef>
            </a:pP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Fotefar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mot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nord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springer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ut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fra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det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store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kulturprogrammet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for</a:t>
            </a:r>
            <a:r>
              <a:rPr sz="1488" spc="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Landsdelsutvalget</a:t>
            </a:r>
            <a:r>
              <a:rPr sz="1488" spc="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for</a:t>
            </a:r>
            <a:r>
              <a:rPr sz="1488" spc="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Nord-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Norge</a:t>
            </a:r>
            <a:r>
              <a:rPr sz="1488" spc="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og</a:t>
            </a:r>
            <a:r>
              <a:rPr sz="1488" spc="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Nord-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Trøndelag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1988-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94.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Hovedformålet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prosjektet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var å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presentere</a:t>
            </a:r>
            <a:endParaRPr sz="1488">
              <a:latin typeface="Inter"/>
              <a:cs typeface="Inter"/>
            </a:endParaRPr>
          </a:p>
          <a:p>
            <a:pPr marL="26999" marR="10800">
              <a:lnSpc>
                <a:spcPts val="1998"/>
              </a:lnSpc>
            </a:pP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et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tverrsnitt av nordnorsk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kulturhistorie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gjennom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fysiske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minner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og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objekter.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Arbeidet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ble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koordinert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de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da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fire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(nå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tre)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fylkeskommunene,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deltagelse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fra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både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kommuner,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museer,</a:t>
            </a:r>
            <a:r>
              <a:rPr sz="1488" spc="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lokalhistorikere</a:t>
            </a:r>
            <a:r>
              <a:rPr sz="1488" spc="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og</a:t>
            </a:r>
            <a:r>
              <a:rPr sz="1488" spc="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historielag,</a:t>
            </a:r>
            <a:r>
              <a:rPr sz="1488" spc="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samt</a:t>
            </a:r>
            <a:r>
              <a:rPr sz="1488" spc="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enkeltpersoner.</a:t>
            </a:r>
            <a:endParaRPr sz="1488">
              <a:latin typeface="Inter"/>
              <a:cs typeface="Inter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3565529" y="10059646"/>
            <a:ext cx="5440266" cy="1076837"/>
          </a:xfrm>
          <a:prstGeom prst="rect">
            <a:avLst/>
          </a:prstGeom>
        </p:spPr>
        <p:txBody>
          <a:bodyPr vert="horz" wrap="square" lIns="0" tIns="47248" rIns="0" bIns="0" rtlCol="0">
            <a:spAutoFit/>
          </a:bodyPr>
          <a:lstStyle/>
          <a:p>
            <a:pPr marL="26999">
              <a:spcBef>
                <a:spcPts val="372"/>
              </a:spcBef>
            </a:pP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Eksempel</a:t>
            </a:r>
            <a:r>
              <a:rPr sz="1807" b="1" spc="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underoverskrift</a:t>
            </a:r>
            <a:endParaRPr sz="1807">
              <a:latin typeface="Inter SemiBold"/>
              <a:cs typeface="Inter SemiBold"/>
            </a:endParaRPr>
          </a:p>
          <a:p>
            <a:pPr marL="26999" marR="10800">
              <a:lnSpc>
                <a:spcPts val="1998"/>
              </a:lnSpc>
              <a:spcBef>
                <a:spcPts val="32"/>
              </a:spcBef>
            </a:pP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april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2021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startet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et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forprosjekt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for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å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revitalisere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Fotefar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mot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nord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og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sikre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videre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drift.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Forprosjektet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drives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fra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Nord-land</a:t>
            </a:r>
            <a:endParaRPr sz="1488">
              <a:latin typeface="Inter"/>
              <a:cs typeface="Inter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6613919" y="660840"/>
            <a:ext cx="5445666" cy="4356121"/>
          </a:xfrm>
          <a:prstGeom prst="rect">
            <a:avLst/>
          </a:prstGeom>
        </p:spPr>
        <p:txBody>
          <a:bodyPr vert="horz" wrap="square" lIns="0" tIns="62095" rIns="0" bIns="0" rtlCol="0">
            <a:spAutoFit/>
          </a:bodyPr>
          <a:lstStyle/>
          <a:p>
            <a:pPr marL="26999" marR="861266">
              <a:lnSpc>
                <a:spcPts val="8397"/>
              </a:lnSpc>
              <a:spcBef>
                <a:spcPts val="487"/>
              </a:spcBef>
            </a:pPr>
            <a:r>
              <a:rPr sz="7015" spc="-21" dirty="0">
                <a:solidFill>
                  <a:srgbClr val="636466"/>
                </a:solidFill>
                <a:latin typeface="Infini"/>
                <a:cs typeface="Infini"/>
              </a:rPr>
              <a:t>Overskrift </a:t>
            </a:r>
            <a:r>
              <a:rPr sz="7015" spc="-149" dirty="0">
                <a:solidFill>
                  <a:srgbClr val="636466"/>
                </a:solidFill>
                <a:latin typeface="Infini"/>
                <a:cs typeface="Infini"/>
              </a:rPr>
              <a:t>tredje </a:t>
            </a:r>
            <a:r>
              <a:rPr sz="7015" spc="-202" dirty="0">
                <a:solidFill>
                  <a:srgbClr val="636466"/>
                </a:solidFill>
                <a:latin typeface="Infini"/>
                <a:cs typeface="Infini"/>
              </a:rPr>
              <a:t>språk</a:t>
            </a:r>
            <a:endParaRPr sz="7015">
              <a:latin typeface="Infini"/>
              <a:cs typeface="Infini"/>
            </a:endParaRPr>
          </a:p>
          <a:p>
            <a:pPr marL="26999" marR="10800">
              <a:lnSpc>
                <a:spcPct val="115199"/>
              </a:lnSpc>
              <a:spcBef>
                <a:spcPts val="4401"/>
              </a:spcBef>
            </a:pP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Fotefar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mot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nord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er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et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ambisiøst formidlings-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og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tilretteleggingsprosjekt</a:t>
            </a:r>
            <a:r>
              <a:rPr sz="1807" b="1" spc="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av</a:t>
            </a:r>
            <a:r>
              <a:rPr sz="1807" b="1" spc="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kulturminner</a:t>
            </a:r>
            <a:r>
              <a:rPr sz="1807" b="1" spc="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som</a:t>
            </a:r>
            <a:r>
              <a:rPr sz="1807" b="1" spc="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ble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påbegynt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i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1992.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Fotefar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er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en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veiviser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53" dirty="0">
                <a:solidFill>
                  <a:srgbClr val="231F20"/>
                </a:solidFill>
                <a:latin typeface="Inter SemiBold"/>
                <a:cs typeface="Inter SemiBold"/>
              </a:rPr>
              <a:t>til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 Kulturminner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er</a:t>
            </a:r>
            <a:r>
              <a:rPr sz="1807" b="1" spc="-1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en</a:t>
            </a:r>
            <a:r>
              <a:rPr sz="1807" b="1" spc="-1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sentral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ressurs</a:t>
            </a:r>
            <a:r>
              <a:rPr sz="1807" b="1" spc="-1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i</a:t>
            </a:r>
            <a:r>
              <a:rPr sz="1807" b="1" spc="-1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samfunnsut-viklingen.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Legge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til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rette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for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bevaring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dirty="0">
                <a:solidFill>
                  <a:srgbClr val="231F20"/>
                </a:solidFill>
                <a:latin typeface="Inter SemiBold"/>
                <a:cs typeface="Inter SemiBold"/>
              </a:rPr>
              <a:t>og</a:t>
            </a:r>
            <a:r>
              <a:rPr sz="1807" b="1" spc="-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utvikling</a:t>
            </a:r>
            <a:endParaRPr sz="1807">
              <a:latin typeface="Inter SemiBold"/>
              <a:cs typeface="Inter SemiBold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6613920" y="5236901"/>
            <a:ext cx="5190527" cy="2359240"/>
          </a:xfrm>
          <a:prstGeom prst="rect">
            <a:avLst/>
          </a:prstGeom>
        </p:spPr>
        <p:txBody>
          <a:bodyPr vert="horz" wrap="square" lIns="0" tIns="47248" rIns="0" bIns="0" rtlCol="0">
            <a:spAutoFit/>
          </a:bodyPr>
          <a:lstStyle/>
          <a:p>
            <a:pPr marL="26999">
              <a:spcBef>
                <a:spcPts val="372"/>
              </a:spcBef>
            </a:pP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Eksempel</a:t>
            </a:r>
            <a:r>
              <a:rPr sz="1807" b="1" spc="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underoverskrift</a:t>
            </a:r>
            <a:endParaRPr sz="1807">
              <a:latin typeface="Inter SemiBold"/>
              <a:cs typeface="Inter SemiBold"/>
            </a:endParaRPr>
          </a:p>
          <a:p>
            <a:pPr marL="26999" marR="286189">
              <a:lnSpc>
                <a:spcPts val="1998"/>
              </a:lnSpc>
              <a:spcBef>
                <a:spcPts val="32"/>
              </a:spcBef>
            </a:pP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10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000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år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historie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Nord-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Norge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og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Namdalen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106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Nord-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Trøndelag.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 Hver</a:t>
            </a:r>
            <a:r>
              <a:rPr sz="1488" spc="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488" spc="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landsdelens</a:t>
            </a:r>
            <a:r>
              <a:rPr sz="1488" spc="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103</a:t>
            </a:r>
            <a:r>
              <a:rPr sz="1488" spc="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kommuner</a:t>
            </a:r>
            <a:r>
              <a:rPr sz="1488" spc="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(i</a:t>
            </a:r>
            <a:endParaRPr sz="1488">
              <a:latin typeface="Inter"/>
              <a:cs typeface="Inter"/>
            </a:endParaRPr>
          </a:p>
          <a:p>
            <a:pPr marL="26999" marR="10800">
              <a:lnSpc>
                <a:spcPts val="1998"/>
              </a:lnSpc>
            </a:pP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1992)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tilrettela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kulturminner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eller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kulturmiljøer,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enten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kulturstier,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 skilt</a:t>
            </a:r>
            <a:r>
              <a:rPr sz="1488" spc="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eller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utstillinger.</a:t>
            </a:r>
            <a:r>
              <a:rPr sz="1488" spc="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I tillegg</a:t>
            </a:r>
            <a:r>
              <a:rPr sz="1488" spc="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har det</a:t>
            </a:r>
            <a:r>
              <a:rPr sz="1488" spc="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blitt</a:t>
            </a:r>
            <a:r>
              <a:rPr sz="1488" spc="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laget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en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informasjonsbrosjyre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 med historisk stoff om hvert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prosjektene.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Høsten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2003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ble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boken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om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Fotefar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mot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nord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–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en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kulturhistorisk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reise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publisert.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Denne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praktboken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tar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utgangspunkt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disse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brosjyrene.</a:t>
            </a:r>
            <a:endParaRPr sz="1488">
              <a:latin typeface="Inter"/>
              <a:cs typeface="Inter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6613919" y="7775188"/>
            <a:ext cx="5410567" cy="2102759"/>
          </a:xfrm>
          <a:prstGeom prst="rect">
            <a:avLst/>
          </a:prstGeom>
        </p:spPr>
        <p:txBody>
          <a:bodyPr vert="horz" wrap="square" lIns="0" tIns="47248" rIns="0" bIns="0" rtlCol="0">
            <a:spAutoFit/>
          </a:bodyPr>
          <a:lstStyle/>
          <a:p>
            <a:pPr marL="26999">
              <a:spcBef>
                <a:spcPts val="372"/>
              </a:spcBef>
            </a:pP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Eksempel</a:t>
            </a:r>
            <a:r>
              <a:rPr sz="1807" b="1" spc="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underoverskrift</a:t>
            </a:r>
            <a:endParaRPr sz="1807">
              <a:latin typeface="Inter SemiBold"/>
              <a:cs typeface="Inter SemiBold"/>
            </a:endParaRPr>
          </a:p>
          <a:p>
            <a:pPr marL="26999" marR="26999">
              <a:lnSpc>
                <a:spcPts val="1998"/>
              </a:lnSpc>
              <a:spcBef>
                <a:spcPts val="32"/>
              </a:spcBef>
            </a:pP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Fotefar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mot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nord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springer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ut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fra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det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store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kulturprogrammet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for</a:t>
            </a:r>
            <a:r>
              <a:rPr sz="1488" spc="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Landsdelsutvalget</a:t>
            </a:r>
            <a:r>
              <a:rPr sz="1488" spc="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for</a:t>
            </a:r>
            <a:r>
              <a:rPr sz="1488" spc="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Nord-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Norge</a:t>
            </a:r>
            <a:r>
              <a:rPr sz="1488" spc="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og</a:t>
            </a:r>
            <a:r>
              <a:rPr sz="1488" spc="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Nord-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Trøndelag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1988-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94.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Hovedformålet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prosjektet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var å</a:t>
            </a:r>
            <a:r>
              <a:rPr sz="1488" spc="-1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presentere</a:t>
            </a:r>
            <a:endParaRPr sz="1488">
              <a:latin typeface="Inter"/>
              <a:cs typeface="Inter"/>
            </a:endParaRPr>
          </a:p>
          <a:p>
            <a:pPr marL="26999" marR="10800">
              <a:lnSpc>
                <a:spcPts val="1998"/>
              </a:lnSpc>
            </a:pP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et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tverrsnitt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nordnorsk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kulturhistorie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gjennom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fysiske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minner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og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objekter.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Arbeidet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ble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koordinert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de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da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fire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53" dirty="0">
                <a:solidFill>
                  <a:srgbClr val="231F20"/>
                </a:solidFill>
                <a:latin typeface="Inter"/>
                <a:cs typeface="Inter"/>
              </a:rPr>
              <a:t>(nå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tre)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fylkeskommunene,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deltagelse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fra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både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kommuner,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museer,</a:t>
            </a:r>
            <a:r>
              <a:rPr sz="1488" spc="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lokalhistorikere</a:t>
            </a:r>
            <a:r>
              <a:rPr sz="1488" spc="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og</a:t>
            </a:r>
            <a:r>
              <a:rPr sz="1488" spc="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historielag,</a:t>
            </a:r>
            <a:r>
              <a:rPr sz="1488" spc="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samt</a:t>
            </a:r>
            <a:r>
              <a:rPr sz="1488" spc="64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enkeltpersoner.</a:t>
            </a:r>
            <a:endParaRPr sz="1488">
              <a:latin typeface="Inter"/>
              <a:cs typeface="Inter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6613919" y="10059646"/>
            <a:ext cx="5440266" cy="1076837"/>
          </a:xfrm>
          <a:prstGeom prst="rect">
            <a:avLst/>
          </a:prstGeom>
        </p:spPr>
        <p:txBody>
          <a:bodyPr vert="horz" wrap="square" lIns="0" tIns="47248" rIns="0" bIns="0" rtlCol="0">
            <a:spAutoFit/>
          </a:bodyPr>
          <a:lstStyle/>
          <a:p>
            <a:pPr marL="26999">
              <a:spcBef>
                <a:spcPts val="372"/>
              </a:spcBef>
            </a:pP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Eksempel</a:t>
            </a:r>
            <a:r>
              <a:rPr sz="1807" b="1" spc="32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7" b="1" spc="-21" dirty="0">
                <a:solidFill>
                  <a:srgbClr val="231F20"/>
                </a:solidFill>
                <a:latin typeface="Inter SemiBold"/>
                <a:cs typeface="Inter SemiBold"/>
              </a:rPr>
              <a:t>underoverskrift</a:t>
            </a:r>
            <a:endParaRPr sz="1807">
              <a:latin typeface="Inter SemiBold"/>
              <a:cs typeface="Inter SemiBold"/>
            </a:endParaRPr>
          </a:p>
          <a:p>
            <a:pPr marL="26999" marR="10800">
              <a:lnSpc>
                <a:spcPts val="1998"/>
              </a:lnSpc>
              <a:spcBef>
                <a:spcPts val="32"/>
              </a:spcBef>
            </a:pP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april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2021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startet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et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forprosjekt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for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å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revitalisere</a:t>
            </a:r>
            <a:r>
              <a:rPr sz="1488" spc="-32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Fotefar</a:t>
            </a:r>
            <a:r>
              <a:rPr sz="1488" spc="106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mot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nord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og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sikre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videre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drift.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Forprosjektet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drives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dirty="0">
                <a:solidFill>
                  <a:srgbClr val="231F20"/>
                </a:solidFill>
                <a:latin typeface="Inter"/>
                <a:cs typeface="Inter"/>
              </a:rPr>
              <a:t>fra</a:t>
            </a:r>
            <a:r>
              <a:rPr sz="1488" spc="-21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488" spc="-43" dirty="0">
                <a:solidFill>
                  <a:srgbClr val="231F20"/>
                </a:solidFill>
                <a:latin typeface="Inter"/>
                <a:cs typeface="Inter"/>
              </a:rPr>
              <a:t>Nord-land</a:t>
            </a:r>
            <a:endParaRPr sz="1488">
              <a:latin typeface="Inter"/>
              <a:cs typeface="Inter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81354B750F87A4CB15F4A1FC7B88A6A" ma:contentTypeVersion="16" ma:contentTypeDescription="Opprett et nytt dokument." ma:contentTypeScope="" ma:versionID="9d44979306450772dcca23afa9ed1741">
  <xsd:schema xmlns:xsd="http://www.w3.org/2001/XMLSchema" xmlns:xs="http://www.w3.org/2001/XMLSchema" xmlns:p="http://schemas.microsoft.com/office/2006/metadata/properties" xmlns:ns2="2f47bf99-4bae-4230-82bc-f325855aa395" xmlns:ns3="3a41e556-f55c-4b48-a0ce-b753c1533783" targetNamespace="http://schemas.microsoft.com/office/2006/metadata/properties" ma:root="true" ma:fieldsID="7ac2778b60afa3d69d3b938b31701c40" ns2:_="" ns3:_="">
    <xsd:import namespace="2f47bf99-4bae-4230-82bc-f325855aa395"/>
    <xsd:import namespace="3a41e556-f55c-4b48-a0ce-b753c153378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47bf99-4bae-4230-82bc-f325855aa39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Bildemerkelapper" ma:readOnly="false" ma:fieldId="{5cf76f15-5ced-4ddc-b409-7134ff3c332f}" ma:taxonomyMulti="true" ma:sspId="bc2d29e2-2ecc-47a0-9137-72af897a7cb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41e556-f55c-4b48-a0ce-b753c1533783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74de23f4-c568-4fe3-8cce-6f0dc9463399}" ma:internalName="TaxCatchAll" ma:showField="CatchAllData" ma:web="3a41e556-f55c-4b48-a0ce-b753c153378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f47bf99-4bae-4230-82bc-f325855aa395">
      <Terms xmlns="http://schemas.microsoft.com/office/infopath/2007/PartnerControls"/>
    </lcf76f155ced4ddcb4097134ff3c332f>
    <TaxCatchAll xmlns="3a41e556-f55c-4b48-a0ce-b753c1533783" xsi:nil="true"/>
  </documentManagement>
</p:properties>
</file>

<file path=customXml/itemProps1.xml><?xml version="1.0" encoding="utf-8"?>
<ds:datastoreItem xmlns:ds="http://schemas.openxmlformats.org/officeDocument/2006/customXml" ds:itemID="{BB19D8E4-CD41-4D70-A5E4-6B515AA5F14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7C32D08-CAC7-4BB4-91A8-D0B96149F12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f47bf99-4bae-4230-82bc-f325855aa395"/>
    <ds:schemaRef ds:uri="3a41e556-f55c-4b48-a0ce-b753c153378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E1BB129-35CD-4EF3-A8EC-F4B4EF1CF0C5}">
  <ds:schemaRefs>
    <ds:schemaRef ds:uri="http://schemas.microsoft.com/office/2006/metadata/properties"/>
    <ds:schemaRef ds:uri="http://schemas.microsoft.com/office/infopath/2007/PartnerControls"/>
    <ds:schemaRef ds:uri="2f47bf99-4bae-4230-82bc-f325855aa395"/>
    <ds:schemaRef ds:uri="3a41e556-f55c-4b48-a0ce-b753c1533783"/>
  </ds:schemaRefs>
</ds:datastoreItem>
</file>

<file path=docMetadata/LabelInfo.xml><?xml version="1.0" encoding="utf-8"?>
<clbl:labelList xmlns:clbl="http://schemas.microsoft.com/office/2020/mipLabelMetadata">
  <clbl:label id="{fb4d1169-3ede-4ab4-b242-eb740ce3a1be}" enabled="0" method="" siteId="{fb4d1169-3ede-4ab4-b242-eb740ce3a1be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629</Words>
  <Application>Microsoft Office PowerPoint</Application>
  <PresentationFormat>Egendefinert</PresentationFormat>
  <Paragraphs>39</Paragraphs>
  <Slides>1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5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7" baseType="lpstr">
      <vt:lpstr>Arial</vt:lpstr>
      <vt:lpstr>Calibri</vt:lpstr>
      <vt:lpstr>Infini</vt:lpstr>
      <vt:lpstr>Inter</vt:lpstr>
      <vt:lpstr>Inter SemiBold</vt:lpstr>
      <vt:lpstr>Office Theme</vt:lpstr>
      <vt:lpstr>Overskrift lokalitet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Silje Evjenth Bentsen</cp:lastModifiedBy>
  <cp:revision>2</cp:revision>
  <dcterms:created xsi:type="dcterms:W3CDTF">2026-06-23T14:31:47Z</dcterms:created>
  <dcterms:modified xsi:type="dcterms:W3CDTF">2026-06-23T14:37:00Z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2026-06-23T00:00:00Z</vt:filetime>
  </property>
  <property fmtid="{D5CDD505-2E9C-101B-9397-08002B2CF9AE}" pid="3" name="Creator">
    <vt:lpwstr>Adobe InDesign 21.4 (Windows)</vt:lpwstr>
  </property>
  <property fmtid="{D5CDD505-2E9C-101B-9397-08002B2CF9AE}" pid="4" name="LastSaved">
    <vt:filetime>2026-06-23T00:00:00Z</vt:filetime>
  </property>
  <property fmtid="{D5CDD505-2E9C-101B-9397-08002B2CF9AE}" pid="5" name="Producer">
    <vt:lpwstr>Adobe PDF Library 18.0</vt:lpwstr>
  </property>
  <property fmtid="{D5CDD505-2E9C-101B-9397-08002B2CF9AE}" pid="6" name="ContentTypeId">
    <vt:lpwstr>0x010100B81354B750F87A4CB15F4A1FC7B88A6A</vt:lpwstr>
  </property>
  <property fmtid="{D5CDD505-2E9C-101B-9397-08002B2CF9AE}" pid="7" name="MediaServiceImageTags">
    <vt:lpwstr/>
  </property>
</Properties>
</file>