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docMetadata/LabelInfo.xml" ContentType="application/vnd.ms-office.classificationlabels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42767250" cy="15119350"/>
  <p:notesSz cx="20104100" cy="7112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6123" userDrawn="1">
          <p15:clr>
            <a:srgbClr val="A4A3A4"/>
          </p15:clr>
        </p15:guide>
        <p15:guide id="2" pos="45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168" y="24"/>
      </p:cViewPr>
      <p:guideLst>
        <p:guide orient="horz" pos="6123"/>
        <p:guide pos="459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je Evjenth Bentsen" userId="23634ec2-7f24-4607-b1a3-704c29f8367e" providerId="ADAL" clId="{8335E605-F8F0-4181-B855-CDD6F37A438F}"/>
    <pc:docChg chg="delSld">
      <pc:chgData name="Silje Evjenth Bentsen" userId="23634ec2-7f24-4607-b1a3-704c29f8367e" providerId="ADAL" clId="{8335E605-F8F0-4181-B855-CDD6F37A438F}" dt="2026-06-23T14:35:48.548" v="1" actId="2696"/>
      <pc:docMkLst>
        <pc:docMk/>
      </pc:docMkLst>
      <pc:sldChg chg="del">
        <pc:chgData name="Silje Evjenth Bentsen" userId="23634ec2-7f24-4607-b1a3-704c29f8367e" providerId="ADAL" clId="{8335E605-F8F0-4181-B855-CDD6F37A438F}" dt="2026-06-23T14:35:45.420" v="0" actId="2696"/>
        <pc:sldMkLst>
          <pc:docMk/>
          <pc:sldMk cId="0" sldId="257"/>
        </pc:sldMkLst>
      </pc:sldChg>
      <pc:sldChg chg="del">
        <pc:chgData name="Silje Evjenth Bentsen" userId="23634ec2-7f24-4607-b1a3-704c29f8367e" providerId="ADAL" clId="{8335E605-F8F0-4181-B855-CDD6F37A438F}" dt="2026-06-23T14:35:48.548" v="1" actId="2696"/>
        <pc:sldMkLst>
          <pc:docMk/>
          <pc:sldMk cId="0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07543" y="4686998"/>
            <a:ext cx="36352165" cy="10795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15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415088" y="8466836"/>
            <a:ext cx="299370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69" b="0" i="0">
                <a:solidFill>
                  <a:srgbClr val="F2F1EC"/>
                </a:solidFill>
                <a:latin typeface="Inter"/>
                <a:cs typeface="Inter"/>
              </a:defRPr>
            </a:lvl1pPr>
          </a:lstStyle>
          <a:p>
            <a:pPr marL="26999">
              <a:spcBef>
                <a:spcPts val="202"/>
              </a:spcBef>
            </a:pPr>
            <a:r>
              <a:rPr lang="nb-NO" spc="-21"/>
              <a:t>Fylkeslogo</a:t>
            </a:r>
            <a:endParaRPr lang="nb-NO" spc="-21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360674" y="488158"/>
            <a:ext cx="4162309" cy="1079526"/>
          </a:xfrm>
        </p:spPr>
        <p:txBody>
          <a:bodyPr lIns="0" tIns="0" rIns="0" bIns="0"/>
          <a:lstStyle>
            <a:lvl1pPr>
              <a:defRPr sz="7015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69" b="0" i="0">
                <a:solidFill>
                  <a:srgbClr val="F2F1EC"/>
                </a:solidFill>
                <a:latin typeface="Inter"/>
                <a:cs typeface="Inter"/>
              </a:defRPr>
            </a:lvl1pPr>
          </a:lstStyle>
          <a:p>
            <a:pPr marL="26999">
              <a:spcBef>
                <a:spcPts val="202"/>
              </a:spcBef>
            </a:pPr>
            <a:r>
              <a:rPr lang="nb-NO" spc="-21"/>
              <a:t>Fylkeslogo</a:t>
            </a:r>
            <a:endParaRPr lang="nb-NO" spc="-21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360674" y="488158"/>
            <a:ext cx="4162309" cy="1079526"/>
          </a:xfrm>
        </p:spPr>
        <p:txBody>
          <a:bodyPr lIns="0" tIns="0" rIns="0" bIns="0"/>
          <a:lstStyle>
            <a:lvl1pPr>
              <a:defRPr sz="7015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38362" y="3477451"/>
            <a:ext cx="186037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025133" y="3477451"/>
            <a:ext cx="186037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69" b="0" i="0">
                <a:solidFill>
                  <a:srgbClr val="F2F1EC"/>
                </a:solidFill>
                <a:latin typeface="Inter"/>
                <a:cs typeface="Inter"/>
              </a:defRPr>
            </a:lvl1pPr>
          </a:lstStyle>
          <a:p>
            <a:pPr marL="26999">
              <a:spcBef>
                <a:spcPts val="202"/>
              </a:spcBef>
            </a:pPr>
            <a:r>
              <a:rPr lang="nb-NO" spc="-21"/>
              <a:t>Fylkeslogo</a:t>
            </a:r>
            <a:endParaRPr lang="nb-NO" spc="-21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360674" y="488158"/>
            <a:ext cx="4162309" cy="1079526"/>
          </a:xfrm>
        </p:spPr>
        <p:txBody>
          <a:bodyPr lIns="0" tIns="0" rIns="0" bIns="0"/>
          <a:lstStyle>
            <a:lvl1pPr>
              <a:defRPr sz="7015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69" b="0" i="0">
                <a:solidFill>
                  <a:srgbClr val="F2F1EC"/>
                </a:solidFill>
                <a:latin typeface="Inter"/>
                <a:cs typeface="Inter"/>
              </a:defRPr>
            </a:lvl1pPr>
          </a:lstStyle>
          <a:p>
            <a:pPr marL="26999">
              <a:spcBef>
                <a:spcPts val="202"/>
              </a:spcBef>
            </a:pPr>
            <a:r>
              <a:rPr lang="nb-NO" spc="-21"/>
              <a:t>Fylkeslogo</a:t>
            </a:r>
            <a:endParaRPr lang="nb-NO" spc="-21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69" b="0" i="0">
                <a:solidFill>
                  <a:srgbClr val="F2F1EC"/>
                </a:solidFill>
                <a:latin typeface="Inter"/>
                <a:cs typeface="Inter"/>
              </a:defRPr>
            </a:lvl1pPr>
          </a:lstStyle>
          <a:p>
            <a:pPr marL="26999">
              <a:spcBef>
                <a:spcPts val="202"/>
              </a:spcBef>
            </a:pPr>
            <a:r>
              <a:rPr lang="nb-NO" spc="-21"/>
              <a:t>Fylkeslogo</a:t>
            </a:r>
            <a:endParaRPr lang="nb-NO" spc="-21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99942" y="-22"/>
            <a:ext cx="39167290" cy="15109900"/>
          </a:xfrm>
          <a:custGeom>
            <a:avLst/>
            <a:gdLst/>
            <a:ahLst/>
            <a:cxnLst/>
            <a:rect l="l" t="t" r="r" b="b"/>
            <a:pathLst>
              <a:path w="18411825" h="7107555">
                <a:moveTo>
                  <a:pt x="0" y="7107512"/>
                </a:moveTo>
                <a:lnTo>
                  <a:pt x="18411827" y="7107512"/>
                </a:lnTo>
                <a:lnTo>
                  <a:pt x="18411827" y="0"/>
                </a:lnTo>
                <a:lnTo>
                  <a:pt x="0" y="0"/>
                </a:lnTo>
                <a:lnTo>
                  <a:pt x="0" y="7107512"/>
                </a:lnTo>
                <a:close/>
              </a:path>
            </a:pathLst>
          </a:custGeom>
          <a:solidFill>
            <a:srgbClr val="EFE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" y="-22"/>
            <a:ext cx="3599960" cy="15109900"/>
          </a:xfrm>
          <a:custGeom>
            <a:avLst/>
            <a:gdLst/>
            <a:ahLst/>
            <a:cxnLst/>
            <a:rect l="l" t="t" r="r" b="b"/>
            <a:pathLst>
              <a:path w="1692275" h="7107555">
                <a:moveTo>
                  <a:pt x="1692266" y="0"/>
                </a:moveTo>
                <a:lnTo>
                  <a:pt x="0" y="0"/>
                </a:lnTo>
                <a:lnTo>
                  <a:pt x="0" y="7107512"/>
                </a:lnTo>
                <a:lnTo>
                  <a:pt x="1692266" y="7107512"/>
                </a:lnTo>
                <a:lnTo>
                  <a:pt x="1692266" y="0"/>
                </a:lnTo>
                <a:close/>
              </a:path>
            </a:pathLst>
          </a:custGeom>
          <a:solidFill>
            <a:srgbClr val="FFCE7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3030" y="452971"/>
            <a:ext cx="2709442" cy="3444163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729743" y="10328236"/>
            <a:ext cx="367426" cy="1179849"/>
          </a:xfrm>
          <a:custGeom>
            <a:avLst/>
            <a:gdLst/>
            <a:ahLst/>
            <a:cxnLst/>
            <a:rect l="l" t="t" r="r" b="b"/>
            <a:pathLst>
              <a:path w="172720" h="554989">
                <a:moveTo>
                  <a:pt x="19138" y="153085"/>
                </a:moveTo>
                <a:lnTo>
                  <a:pt x="0" y="153085"/>
                </a:lnTo>
                <a:lnTo>
                  <a:pt x="0" y="172224"/>
                </a:lnTo>
                <a:lnTo>
                  <a:pt x="19138" y="172224"/>
                </a:lnTo>
                <a:lnTo>
                  <a:pt x="19138" y="153085"/>
                </a:lnTo>
                <a:close/>
              </a:path>
              <a:path w="172720" h="554989">
                <a:moveTo>
                  <a:pt x="38265" y="267906"/>
                </a:moveTo>
                <a:lnTo>
                  <a:pt x="19138" y="267906"/>
                </a:lnTo>
                <a:lnTo>
                  <a:pt x="19138" y="306171"/>
                </a:lnTo>
                <a:lnTo>
                  <a:pt x="38265" y="306171"/>
                </a:lnTo>
                <a:lnTo>
                  <a:pt x="38265" y="267906"/>
                </a:lnTo>
                <a:close/>
              </a:path>
              <a:path w="172720" h="554989">
                <a:moveTo>
                  <a:pt x="57404" y="459257"/>
                </a:moveTo>
                <a:lnTo>
                  <a:pt x="38265" y="459257"/>
                </a:lnTo>
                <a:lnTo>
                  <a:pt x="38265" y="516661"/>
                </a:lnTo>
                <a:lnTo>
                  <a:pt x="57404" y="516661"/>
                </a:lnTo>
                <a:lnTo>
                  <a:pt x="57404" y="459257"/>
                </a:lnTo>
                <a:close/>
              </a:path>
              <a:path w="172720" h="554989">
                <a:moveTo>
                  <a:pt x="57404" y="420992"/>
                </a:moveTo>
                <a:lnTo>
                  <a:pt x="38265" y="420992"/>
                </a:lnTo>
                <a:lnTo>
                  <a:pt x="19138" y="420992"/>
                </a:lnTo>
                <a:lnTo>
                  <a:pt x="0" y="420992"/>
                </a:lnTo>
                <a:lnTo>
                  <a:pt x="0" y="554939"/>
                </a:lnTo>
                <a:lnTo>
                  <a:pt x="19138" y="554939"/>
                </a:lnTo>
                <a:lnTo>
                  <a:pt x="38265" y="554939"/>
                </a:lnTo>
                <a:lnTo>
                  <a:pt x="57404" y="554939"/>
                </a:lnTo>
                <a:lnTo>
                  <a:pt x="57404" y="535800"/>
                </a:lnTo>
                <a:lnTo>
                  <a:pt x="38265" y="535800"/>
                </a:lnTo>
                <a:lnTo>
                  <a:pt x="19138" y="535800"/>
                </a:lnTo>
                <a:lnTo>
                  <a:pt x="19138" y="440118"/>
                </a:lnTo>
                <a:lnTo>
                  <a:pt x="38265" y="440118"/>
                </a:lnTo>
                <a:lnTo>
                  <a:pt x="57404" y="440118"/>
                </a:lnTo>
                <a:lnTo>
                  <a:pt x="57404" y="420992"/>
                </a:lnTo>
                <a:close/>
              </a:path>
              <a:path w="172720" h="554989">
                <a:moveTo>
                  <a:pt x="57404" y="306171"/>
                </a:moveTo>
                <a:lnTo>
                  <a:pt x="38265" y="306171"/>
                </a:lnTo>
                <a:lnTo>
                  <a:pt x="38265" y="344436"/>
                </a:lnTo>
                <a:lnTo>
                  <a:pt x="19138" y="344436"/>
                </a:lnTo>
                <a:lnTo>
                  <a:pt x="19138" y="325310"/>
                </a:lnTo>
                <a:lnTo>
                  <a:pt x="0" y="325310"/>
                </a:lnTo>
                <a:lnTo>
                  <a:pt x="0" y="401853"/>
                </a:lnTo>
                <a:lnTo>
                  <a:pt x="19138" y="401853"/>
                </a:lnTo>
                <a:lnTo>
                  <a:pt x="38265" y="401853"/>
                </a:lnTo>
                <a:lnTo>
                  <a:pt x="57404" y="401853"/>
                </a:lnTo>
                <a:lnTo>
                  <a:pt x="57404" y="363575"/>
                </a:lnTo>
                <a:lnTo>
                  <a:pt x="38265" y="363575"/>
                </a:lnTo>
                <a:lnTo>
                  <a:pt x="38265" y="344449"/>
                </a:lnTo>
                <a:lnTo>
                  <a:pt x="57404" y="344449"/>
                </a:lnTo>
                <a:lnTo>
                  <a:pt x="57404" y="306171"/>
                </a:lnTo>
                <a:close/>
              </a:path>
              <a:path w="172720" h="554989">
                <a:moveTo>
                  <a:pt x="57404" y="229628"/>
                </a:moveTo>
                <a:lnTo>
                  <a:pt x="38265" y="229628"/>
                </a:lnTo>
                <a:lnTo>
                  <a:pt x="38265" y="267906"/>
                </a:lnTo>
                <a:lnTo>
                  <a:pt x="57404" y="267906"/>
                </a:lnTo>
                <a:lnTo>
                  <a:pt x="57404" y="229628"/>
                </a:lnTo>
                <a:close/>
              </a:path>
              <a:path w="172720" h="554989">
                <a:moveTo>
                  <a:pt x="57404" y="191350"/>
                </a:moveTo>
                <a:lnTo>
                  <a:pt x="38265" y="191350"/>
                </a:lnTo>
                <a:lnTo>
                  <a:pt x="38265" y="172224"/>
                </a:lnTo>
                <a:lnTo>
                  <a:pt x="19138" y="172224"/>
                </a:lnTo>
                <a:lnTo>
                  <a:pt x="19138" y="191350"/>
                </a:lnTo>
                <a:lnTo>
                  <a:pt x="0" y="191350"/>
                </a:lnTo>
                <a:lnTo>
                  <a:pt x="0" y="248767"/>
                </a:lnTo>
                <a:lnTo>
                  <a:pt x="19138" y="248767"/>
                </a:lnTo>
                <a:lnTo>
                  <a:pt x="19138" y="210489"/>
                </a:lnTo>
                <a:lnTo>
                  <a:pt x="38265" y="210489"/>
                </a:lnTo>
                <a:lnTo>
                  <a:pt x="57404" y="210489"/>
                </a:lnTo>
                <a:lnTo>
                  <a:pt x="57404" y="191350"/>
                </a:lnTo>
                <a:close/>
              </a:path>
              <a:path w="172720" h="554989">
                <a:moveTo>
                  <a:pt x="57404" y="38277"/>
                </a:moveTo>
                <a:lnTo>
                  <a:pt x="38265" y="38277"/>
                </a:lnTo>
                <a:lnTo>
                  <a:pt x="38265" y="76542"/>
                </a:lnTo>
                <a:lnTo>
                  <a:pt x="38265" y="95669"/>
                </a:lnTo>
                <a:lnTo>
                  <a:pt x="57404" y="95669"/>
                </a:lnTo>
                <a:lnTo>
                  <a:pt x="57404" y="76542"/>
                </a:lnTo>
                <a:lnTo>
                  <a:pt x="57404" y="38277"/>
                </a:lnTo>
                <a:close/>
              </a:path>
              <a:path w="172720" h="554989">
                <a:moveTo>
                  <a:pt x="57404" y="0"/>
                </a:moveTo>
                <a:lnTo>
                  <a:pt x="38265" y="0"/>
                </a:lnTo>
                <a:lnTo>
                  <a:pt x="19138" y="0"/>
                </a:lnTo>
                <a:lnTo>
                  <a:pt x="0" y="0"/>
                </a:lnTo>
                <a:lnTo>
                  <a:pt x="0" y="38277"/>
                </a:lnTo>
                <a:lnTo>
                  <a:pt x="0" y="76542"/>
                </a:lnTo>
                <a:lnTo>
                  <a:pt x="0" y="133946"/>
                </a:lnTo>
                <a:lnTo>
                  <a:pt x="19138" y="133946"/>
                </a:lnTo>
                <a:lnTo>
                  <a:pt x="38265" y="133946"/>
                </a:lnTo>
                <a:lnTo>
                  <a:pt x="57404" y="133946"/>
                </a:lnTo>
                <a:lnTo>
                  <a:pt x="57404" y="114808"/>
                </a:lnTo>
                <a:lnTo>
                  <a:pt x="38265" y="114808"/>
                </a:lnTo>
                <a:lnTo>
                  <a:pt x="19138" y="114808"/>
                </a:lnTo>
                <a:lnTo>
                  <a:pt x="19138" y="76542"/>
                </a:lnTo>
                <a:lnTo>
                  <a:pt x="19138" y="38277"/>
                </a:lnTo>
                <a:lnTo>
                  <a:pt x="19138" y="19138"/>
                </a:lnTo>
                <a:lnTo>
                  <a:pt x="38265" y="19138"/>
                </a:lnTo>
                <a:lnTo>
                  <a:pt x="57404" y="19138"/>
                </a:lnTo>
                <a:lnTo>
                  <a:pt x="57404" y="0"/>
                </a:lnTo>
                <a:close/>
              </a:path>
              <a:path w="172720" h="554989">
                <a:moveTo>
                  <a:pt x="76542" y="363575"/>
                </a:moveTo>
                <a:lnTo>
                  <a:pt x="57416" y="363575"/>
                </a:lnTo>
                <a:lnTo>
                  <a:pt x="57416" y="401853"/>
                </a:lnTo>
                <a:lnTo>
                  <a:pt x="76542" y="401853"/>
                </a:lnTo>
                <a:lnTo>
                  <a:pt x="76542" y="363575"/>
                </a:lnTo>
                <a:close/>
              </a:path>
              <a:path w="172720" h="554989">
                <a:moveTo>
                  <a:pt x="95681" y="459257"/>
                </a:moveTo>
                <a:lnTo>
                  <a:pt x="76542" y="459257"/>
                </a:lnTo>
                <a:lnTo>
                  <a:pt x="57416" y="459257"/>
                </a:lnTo>
                <a:lnTo>
                  <a:pt x="57416" y="516661"/>
                </a:lnTo>
                <a:lnTo>
                  <a:pt x="76542" y="516661"/>
                </a:lnTo>
                <a:lnTo>
                  <a:pt x="95681" y="516661"/>
                </a:lnTo>
                <a:lnTo>
                  <a:pt x="95681" y="459257"/>
                </a:lnTo>
                <a:close/>
              </a:path>
              <a:path w="172720" h="554989">
                <a:moveTo>
                  <a:pt x="95681" y="38277"/>
                </a:moveTo>
                <a:lnTo>
                  <a:pt x="76542" y="38277"/>
                </a:lnTo>
                <a:lnTo>
                  <a:pt x="57416" y="38277"/>
                </a:lnTo>
                <a:lnTo>
                  <a:pt x="57416" y="76542"/>
                </a:lnTo>
                <a:lnTo>
                  <a:pt x="57416" y="95669"/>
                </a:lnTo>
                <a:lnTo>
                  <a:pt x="76542" y="95669"/>
                </a:lnTo>
                <a:lnTo>
                  <a:pt x="95681" y="95669"/>
                </a:lnTo>
                <a:lnTo>
                  <a:pt x="95681" y="76542"/>
                </a:lnTo>
                <a:lnTo>
                  <a:pt x="95681" y="38277"/>
                </a:lnTo>
                <a:close/>
              </a:path>
              <a:path w="172720" h="554989">
                <a:moveTo>
                  <a:pt x="114808" y="535800"/>
                </a:moveTo>
                <a:lnTo>
                  <a:pt x="95681" y="535800"/>
                </a:lnTo>
                <a:lnTo>
                  <a:pt x="76542" y="535800"/>
                </a:lnTo>
                <a:lnTo>
                  <a:pt x="57416" y="535800"/>
                </a:lnTo>
                <a:lnTo>
                  <a:pt x="57416" y="554939"/>
                </a:lnTo>
                <a:lnTo>
                  <a:pt x="76542" y="554939"/>
                </a:lnTo>
                <a:lnTo>
                  <a:pt x="95681" y="554939"/>
                </a:lnTo>
                <a:lnTo>
                  <a:pt x="114808" y="554939"/>
                </a:lnTo>
                <a:lnTo>
                  <a:pt x="114808" y="535800"/>
                </a:lnTo>
                <a:close/>
              </a:path>
              <a:path w="172720" h="554989">
                <a:moveTo>
                  <a:pt x="114808" y="420992"/>
                </a:moveTo>
                <a:lnTo>
                  <a:pt x="95681" y="420992"/>
                </a:lnTo>
                <a:lnTo>
                  <a:pt x="76542" y="420992"/>
                </a:lnTo>
                <a:lnTo>
                  <a:pt x="57416" y="420992"/>
                </a:lnTo>
                <a:lnTo>
                  <a:pt x="57416" y="440118"/>
                </a:lnTo>
                <a:lnTo>
                  <a:pt x="76542" y="440118"/>
                </a:lnTo>
                <a:lnTo>
                  <a:pt x="95681" y="440118"/>
                </a:lnTo>
                <a:lnTo>
                  <a:pt x="114808" y="440118"/>
                </a:lnTo>
                <a:lnTo>
                  <a:pt x="114808" y="420992"/>
                </a:lnTo>
                <a:close/>
              </a:path>
              <a:path w="172720" h="554989">
                <a:moveTo>
                  <a:pt x="114808" y="344436"/>
                </a:moveTo>
                <a:lnTo>
                  <a:pt x="95681" y="344436"/>
                </a:lnTo>
                <a:lnTo>
                  <a:pt x="76542" y="344436"/>
                </a:lnTo>
                <a:lnTo>
                  <a:pt x="76542" y="363575"/>
                </a:lnTo>
                <a:lnTo>
                  <a:pt x="95681" y="363575"/>
                </a:lnTo>
                <a:lnTo>
                  <a:pt x="95681" y="382714"/>
                </a:lnTo>
                <a:lnTo>
                  <a:pt x="114808" y="382714"/>
                </a:lnTo>
                <a:lnTo>
                  <a:pt x="114808" y="344436"/>
                </a:lnTo>
                <a:close/>
              </a:path>
              <a:path w="172720" h="554989">
                <a:moveTo>
                  <a:pt x="114808" y="306171"/>
                </a:moveTo>
                <a:lnTo>
                  <a:pt x="95681" y="306171"/>
                </a:lnTo>
                <a:lnTo>
                  <a:pt x="95681" y="325310"/>
                </a:lnTo>
                <a:lnTo>
                  <a:pt x="114808" y="325310"/>
                </a:lnTo>
                <a:lnTo>
                  <a:pt x="114808" y="306171"/>
                </a:lnTo>
                <a:close/>
              </a:path>
              <a:path w="172720" h="554989">
                <a:moveTo>
                  <a:pt x="114808" y="153085"/>
                </a:moveTo>
                <a:lnTo>
                  <a:pt x="95681" y="153085"/>
                </a:lnTo>
                <a:lnTo>
                  <a:pt x="76542" y="153085"/>
                </a:lnTo>
                <a:lnTo>
                  <a:pt x="57416" y="153085"/>
                </a:lnTo>
                <a:lnTo>
                  <a:pt x="57416" y="172224"/>
                </a:lnTo>
                <a:lnTo>
                  <a:pt x="76542" y="172224"/>
                </a:lnTo>
                <a:lnTo>
                  <a:pt x="95681" y="172224"/>
                </a:lnTo>
                <a:lnTo>
                  <a:pt x="95681" y="191350"/>
                </a:lnTo>
                <a:lnTo>
                  <a:pt x="76542" y="191350"/>
                </a:lnTo>
                <a:lnTo>
                  <a:pt x="76542" y="229628"/>
                </a:lnTo>
                <a:lnTo>
                  <a:pt x="57416" y="229628"/>
                </a:lnTo>
                <a:lnTo>
                  <a:pt x="57416" y="344436"/>
                </a:lnTo>
                <a:lnTo>
                  <a:pt x="76542" y="344436"/>
                </a:lnTo>
                <a:lnTo>
                  <a:pt x="76542" y="287032"/>
                </a:lnTo>
                <a:lnTo>
                  <a:pt x="95681" y="287032"/>
                </a:lnTo>
                <a:lnTo>
                  <a:pt x="95681" y="267906"/>
                </a:lnTo>
                <a:lnTo>
                  <a:pt x="114808" y="267906"/>
                </a:lnTo>
                <a:lnTo>
                  <a:pt x="114808" y="153085"/>
                </a:lnTo>
                <a:close/>
              </a:path>
              <a:path w="172720" h="554989">
                <a:moveTo>
                  <a:pt x="114808" y="114808"/>
                </a:moveTo>
                <a:lnTo>
                  <a:pt x="95681" y="114808"/>
                </a:lnTo>
                <a:lnTo>
                  <a:pt x="76542" y="114808"/>
                </a:lnTo>
                <a:lnTo>
                  <a:pt x="57416" y="114808"/>
                </a:lnTo>
                <a:lnTo>
                  <a:pt x="57416" y="133946"/>
                </a:lnTo>
                <a:lnTo>
                  <a:pt x="76542" y="133946"/>
                </a:lnTo>
                <a:lnTo>
                  <a:pt x="95681" y="133946"/>
                </a:lnTo>
                <a:lnTo>
                  <a:pt x="114808" y="133946"/>
                </a:lnTo>
                <a:lnTo>
                  <a:pt x="114808" y="114808"/>
                </a:lnTo>
                <a:close/>
              </a:path>
              <a:path w="172720" h="554989">
                <a:moveTo>
                  <a:pt x="114808" y="0"/>
                </a:moveTo>
                <a:lnTo>
                  <a:pt x="95681" y="0"/>
                </a:lnTo>
                <a:lnTo>
                  <a:pt x="76542" y="0"/>
                </a:lnTo>
                <a:lnTo>
                  <a:pt x="57416" y="0"/>
                </a:lnTo>
                <a:lnTo>
                  <a:pt x="57416" y="19138"/>
                </a:lnTo>
                <a:lnTo>
                  <a:pt x="76542" y="19138"/>
                </a:lnTo>
                <a:lnTo>
                  <a:pt x="95681" y="19138"/>
                </a:lnTo>
                <a:lnTo>
                  <a:pt x="114808" y="19138"/>
                </a:lnTo>
                <a:lnTo>
                  <a:pt x="114808" y="0"/>
                </a:lnTo>
                <a:close/>
              </a:path>
              <a:path w="172720" h="554989">
                <a:moveTo>
                  <a:pt x="133946" y="420992"/>
                </a:moveTo>
                <a:lnTo>
                  <a:pt x="114820" y="420992"/>
                </a:lnTo>
                <a:lnTo>
                  <a:pt x="114820" y="554939"/>
                </a:lnTo>
                <a:lnTo>
                  <a:pt x="133946" y="554939"/>
                </a:lnTo>
                <a:lnTo>
                  <a:pt x="133946" y="420992"/>
                </a:lnTo>
                <a:close/>
              </a:path>
              <a:path w="172720" h="554989">
                <a:moveTo>
                  <a:pt x="133946" y="306171"/>
                </a:moveTo>
                <a:lnTo>
                  <a:pt x="114820" y="306171"/>
                </a:lnTo>
                <a:lnTo>
                  <a:pt x="114820" y="325310"/>
                </a:lnTo>
                <a:lnTo>
                  <a:pt x="133946" y="325310"/>
                </a:lnTo>
                <a:lnTo>
                  <a:pt x="133946" y="306171"/>
                </a:lnTo>
                <a:close/>
              </a:path>
              <a:path w="172720" h="554989">
                <a:moveTo>
                  <a:pt x="133946" y="267906"/>
                </a:moveTo>
                <a:lnTo>
                  <a:pt x="114820" y="267906"/>
                </a:lnTo>
                <a:lnTo>
                  <a:pt x="114820" y="287032"/>
                </a:lnTo>
                <a:lnTo>
                  <a:pt x="133946" y="287032"/>
                </a:lnTo>
                <a:lnTo>
                  <a:pt x="133946" y="267906"/>
                </a:lnTo>
                <a:close/>
              </a:path>
              <a:path w="172720" h="554989">
                <a:moveTo>
                  <a:pt x="133946" y="229628"/>
                </a:moveTo>
                <a:lnTo>
                  <a:pt x="114820" y="229628"/>
                </a:lnTo>
                <a:lnTo>
                  <a:pt x="114820" y="248767"/>
                </a:lnTo>
                <a:lnTo>
                  <a:pt x="133946" y="248767"/>
                </a:lnTo>
                <a:lnTo>
                  <a:pt x="133946" y="229628"/>
                </a:lnTo>
                <a:close/>
              </a:path>
              <a:path w="172720" h="554989">
                <a:moveTo>
                  <a:pt x="133946" y="191350"/>
                </a:moveTo>
                <a:lnTo>
                  <a:pt x="114820" y="191350"/>
                </a:lnTo>
                <a:lnTo>
                  <a:pt x="114820" y="210489"/>
                </a:lnTo>
                <a:lnTo>
                  <a:pt x="133946" y="210489"/>
                </a:lnTo>
                <a:lnTo>
                  <a:pt x="133946" y="191350"/>
                </a:lnTo>
                <a:close/>
              </a:path>
              <a:path w="172720" h="554989">
                <a:moveTo>
                  <a:pt x="133946" y="0"/>
                </a:moveTo>
                <a:lnTo>
                  <a:pt x="114820" y="0"/>
                </a:lnTo>
                <a:lnTo>
                  <a:pt x="114820" y="38277"/>
                </a:lnTo>
                <a:lnTo>
                  <a:pt x="114820" y="76542"/>
                </a:lnTo>
                <a:lnTo>
                  <a:pt x="114820" y="133946"/>
                </a:lnTo>
                <a:lnTo>
                  <a:pt x="133946" y="133946"/>
                </a:lnTo>
                <a:lnTo>
                  <a:pt x="133946" y="76542"/>
                </a:lnTo>
                <a:lnTo>
                  <a:pt x="133946" y="38277"/>
                </a:lnTo>
                <a:lnTo>
                  <a:pt x="133946" y="0"/>
                </a:lnTo>
                <a:close/>
              </a:path>
              <a:path w="172720" h="554989">
                <a:moveTo>
                  <a:pt x="153085" y="382714"/>
                </a:moveTo>
                <a:lnTo>
                  <a:pt x="133946" y="382714"/>
                </a:lnTo>
                <a:lnTo>
                  <a:pt x="114820" y="382714"/>
                </a:lnTo>
                <a:lnTo>
                  <a:pt x="114820" y="401853"/>
                </a:lnTo>
                <a:lnTo>
                  <a:pt x="133946" y="401853"/>
                </a:lnTo>
                <a:lnTo>
                  <a:pt x="153085" y="401853"/>
                </a:lnTo>
                <a:lnTo>
                  <a:pt x="153085" y="382714"/>
                </a:lnTo>
                <a:close/>
              </a:path>
              <a:path w="172720" h="554989">
                <a:moveTo>
                  <a:pt x="153085" y="344436"/>
                </a:moveTo>
                <a:lnTo>
                  <a:pt x="133946" y="344436"/>
                </a:lnTo>
                <a:lnTo>
                  <a:pt x="114820" y="344436"/>
                </a:lnTo>
                <a:lnTo>
                  <a:pt x="114820" y="363575"/>
                </a:lnTo>
                <a:lnTo>
                  <a:pt x="133946" y="363575"/>
                </a:lnTo>
                <a:lnTo>
                  <a:pt x="153085" y="363575"/>
                </a:lnTo>
                <a:lnTo>
                  <a:pt x="153085" y="344436"/>
                </a:lnTo>
                <a:close/>
              </a:path>
              <a:path w="172720" h="554989">
                <a:moveTo>
                  <a:pt x="153085" y="248767"/>
                </a:moveTo>
                <a:lnTo>
                  <a:pt x="133946" y="248767"/>
                </a:lnTo>
                <a:lnTo>
                  <a:pt x="133946" y="267893"/>
                </a:lnTo>
                <a:lnTo>
                  <a:pt x="153085" y="267893"/>
                </a:lnTo>
                <a:lnTo>
                  <a:pt x="153085" y="248767"/>
                </a:lnTo>
                <a:close/>
              </a:path>
              <a:path w="172720" h="554989">
                <a:moveTo>
                  <a:pt x="153085" y="153085"/>
                </a:moveTo>
                <a:lnTo>
                  <a:pt x="133946" y="153085"/>
                </a:lnTo>
                <a:lnTo>
                  <a:pt x="114820" y="153085"/>
                </a:lnTo>
                <a:lnTo>
                  <a:pt x="114820" y="172224"/>
                </a:lnTo>
                <a:lnTo>
                  <a:pt x="133946" y="172224"/>
                </a:lnTo>
                <a:lnTo>
                  <a:pt x="153085" y="172224"/>
                </a:lnTo>
                <a:lnTo>
                  <a:pt x="153085" y="153085"/>
                </a:lnTo>
                <a:close/>
              </a:path>
              <a:path w="172720" h="554989">
                <a:moveTo>
                  <a:pt x="172224" y="114808"/>
                </a:moveTo>
                <a:lnTo>
                  <a:pt x="153085" y="114808"/>
                </a:lnTo>
                <a:lnTo>
                  <a:pt x="153085" y="133946"/>
                </a:lnTo>
                <a:lnTo>
                  <a:pt x="172224" y="133946"/>
                </a:lnTo>
                <a:lnTo>
                  <a:pt x="172224" y="114808"/>
                </a:lnTo>
                <a:close/>
              </a:path>
              <a:path w="172720" h="554989">
                <a:moveTo>
                  <a:pt x="172224" y="76542"/>
                </a:moveTo>
                <a:lnTo>
                  <a:pt x="153085" y="76542"/>
                </a:lnTo>
                <a:lnTo>
                  <a:pt x="153085" y="95669"/>
                </a:lnTo>
                <a:lnTo>
                  <a:pt x="172224" y="95669"/>
                </a:lnTo>
                <a:lnTo>
                  <a:pt x="172224" y="76542"/>
                </a:lnTo>
                <a:close/>
              </a:path>
              <a:path w="172720" h="554989">
                <a:moveTo>
                  <a:pt x="172224" y="0"/>
                </a:moveTo>
                <a:lnTo>
                  <a:pt x="153085" y="0"/>
                </a:lnTo>
                <a:lnTo>
                  <a:pt x="153085" y="38277"/>
                </a:lnTo>
                <a:lnTo>
                  <a:pt x="153085" y="57404"/>
                </a:lnTo>
                <a:lnTo>
                  <a:pt x="172224" y="57404"/>
                </a:lnTo>
                <a:lnTo>
                  <a:pt x="172224" y="38277"/>
                </a:lnTo>
                <a:lnTo>
                  <a:pt x="17222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055402" y="10328236"/>
            <a:ext cx="407950" cy="1179849"/>
          </a:xfrm>
          <a:custGeom>
            <a:avLst/>
            <a:gdLst/>
            <a:ahLst/>
            <a:cxnLst/>
            <a:rect l="l" t="t" r="r" b="b"/>
            <a:pathLst>
              <a:path w="191770" h="554989">
                <a:moveTo>
                  <a:pt x="19138" y="191350"/>
                </a:moveTo>
                <a:lnTo>
                  <a:pt x="0" y="191350"/>
                </a:lnTo>
                <a:lnTo>
                  <a:pt x="0" y="210489"/>
                </a:lnTo>
                <a:lnTo>
                  <a:pt x="19138" y="210489"/>
                </a:lnTo>
                <a:lnTo>
                  <a:pt x="19138" y="191350"/>
                </a:lnTo>
                <a:close/>
              </a:path>
              <a:path w="191770" h="554989">
                <a:moveTo>
                  <a:pt x="19138" y="114808"/>
                </a:moveTo>
                <a:lnTo>
                  <a:pt x="0" y="114808"/>
                </a:lnTo>
                <a:lnTo>
                  <a:pt x="0" y="133946"/>
                </a:lnTo>
                <a:lnTo>
                  <a:pt x="19138" y="133946"/>
                </a:lnTo>
                <a:lnTo>
                  <a:pt x="19138" y="114808"/>
                </a:lnTo>
                <a:close/>
              </a:path>
              <a:path w="191770" h="554989">
                <a:moveTo>
                  <a:pt x="38277" y="210489"/>
                </a:moveTo>
                <a:lnTo>
                  <a:pt x="19138" y="210489"/>
                </a:lnTo>
                <a:lnTo>
                  <a:pt x="19138" y="229628"/>
                </a:lnTo>
                <a:lnTo>
                  <a:pt x="38277" y="229628"/>
                </a:lnTo>
                <a:lnTo>
                  <a:pt x="38277" y="210489"/>
                </a:lnTo>
                <a:close/>
              </a:path>
              <a:path w="191770" h="554989">
                <a:moveTo>
                  <a:pt x="57404" y="497522"/>
                </a:moveTo>
                <a:lnTo>
                  <a:pt x="38277" y="497522"/>
                </a:lnTo>
                <a:lnTo>
                  <a:pt x="19138" y="497522"/>
                </a:lnTo>
                <a:lnTo>
                  <a:pt x="19138" y="516661"/>
                </a:lnTo>
                <a:lnTo>
                  <a:pt x="38277" y="516661"/>
                </a:lnTo>
                <a:lnTo>
                  <a:pt x="38277" y="535800"/>
                </a:lnTo>
                <a:lnTo>
                  <a:pt x="19138" y="535800"/>
                </a:lnTo>
                <a:lnTo>
                  <a:pt x="0" y="535800"/>
                </a:lnTo>
                <a:lnTo>
                  <a:pt x="0" y="554939"/>
                </a:lnTo>
                <a:lnTo>
                  <a:pt x="19138" y="554939"/>
                </a:lnTo>
                <a:lnTo>
                  <a:pt x="38277" y="554939"/>
                </a:lnTo>
                <a:lnTo>
                  <a:pt x="57404" y="554939"/>
                </a:lnTo>
                <a:lnTo>
                  <a:pt x="57404" y="497522"/>
                </a:lnTo>
                <a:close/>
              </a:path>
              <a:path w="191770" h="554989">
                <a:moveTo>
                  <a:pt x="57404" y="0"/>
                </a:moveTo>
                <a:lnTo>
                  <a:pt x="38277" y="0"/>
                </a:lnTo>
                <a:lnTo>
                  <a:pt x="38277" y="19138"/>
                </a:lnTo>
                <a:lnTo>
                  <a:pt x="57404" y="19138"/>
                </a:lnTo>
                <a:lnTo>
                  <a:pt x="57404" y="0"/>
                </a:lnTo>
                <a:close/>
              </a:path>
              <a:path w="191770" h="554989">
                <a:moveTo>
                  <a:pt x="114808" y="516674"/>
                </a:moveTo>
                <a:lnTo>
                  <a:pt x="95681" y="516674"/>
                </a:lnTo>
                <a:lnTo>
                  <a:pt x="95681" y="554939"/>
                </a:lnTo>
                <a:lnTo>
                  <a:pt x="114808" y="554939"/>
                </a:lnTo>
                <a:lnTo>
                  <a:pt x="114808" y="516674"/>
                </a:lnTo>
                <a:close/>
              </a:path>
              <a:path w="191770" h="554989">
                <a:moveTo>
                  <a:pt x="114808" y="287032"/>
                </a:moveTo>
                <a:lnTo>
                  <a:pt x="95681" y="287032"/>
                </a:lnTo>
                <a:lnTo>
                  <a:pt x="76542" y="287032"/>
                </a:lnTo>
                <a:lnTo>
                  <a:pt x="76542" y="363575"/>
                </a:lnTo>
                <a:lnTo>
                  <a:pt x="95681" y="363575"/>
                </a:lnTo>
                <a:lnTo>
                  <a:pt x="95681" y="401853"/>
                </a:lnTo>
                <a:lnTo>
                  <a:pt x="76542" y="401853"/>
                </a:lnTo>
                <a:lnTo>
                  <a:pt x="76542" y="420979"/>
                </a:lnTo>
                <a:lnTo>
                  <a:pt x="95681" y="420979"/>
                </a:lnTo>
                <a:lnTo>
                  <a:pt x="95681" y="440118"/>
                </a:lnTo>
                <a:lnTo>
                  <a:pt x="76542" y="440118"/>
                </a:lnTo>
                <a:lnTo>
                  <a:pt x="76542" y="420992"/>
                </a:lnTo>
                <a:lnTo>
                  <a:pt x="57404" y="420992"/>
                </a:lnTo>
                <a:lnTo>
                  <a:pt x="38277" y="420992"/>
                </a:lnTo>
                <a:lnTo>
                  <a:pt x="19138" y="420992"/>
                </a:lnTo>
                <a:lnTo>
                  <a:pt x="19138" y="401853"/>
                </a:lnTo>
                <a:lnTo>
                  <a:pt x="38277" y="401853"/>
                </a:lnTo>
                <a:lnTo>
                  <a:pt x="57404" y="401853"/>
                </a:lnTo>
                <a:lnTo>
                  <a:pt x="76542" y="401853"/>
                </a:lnTo>
                <a:lnTo>
                  <a:pt x="76542" y="363575"/>
                </a:lnTo>
                <a:lnTo>
                  <a:pt x="57404" y="363575"/>
                </a:lnTo>
                <a:lnTo>
                  <a:pt x="38277" y="363575"/>
                </a:lnTo>
                <a:lnTo>
                  <a:pt x="38277" y="382714"/>
                </a:lnTo>
                <a:lnTo>
                  <a:pt x="19138" y="382714"/>
                </a:lnTo>
                <a:lnTo>
                  <a:pt x="0" y="382714"/>
                </a:lnTo>
                <a:lnTo>
                  <a:pt x="0" y="497522"/>
                </a:lnTo>
                <a:lnTo>
                  <a:pt x="19138" y="497522"/>
                </a:lnTo>
                <a:lnTo>
                  <a:pt x="19138" y="440118"/>
                </a:lnTo>
                <a:lnTo>
                  <a:pt x="38277" y="440118"/>
                </a:lnTo>
                <a:lnTo>
                  <a:pt x="38277" y="478396"/>
                </a:lnTo>
                <a:lnTo>
                  <a:pt x="57404" y="478396"/>
                </a:lnTo>
                <a:lnTo>
                  <a:pt x="57404" y="459257"/>
                </a:lnTo>
                <a:lnTo>
                  <a:pt x="76542" y="459257"/>
                </a:lnTo>
                <a:lnTo>
                  <a:pt x="76542" y="478396"/>
                </a:lnTo>
                <a:lnTo>
                  <a:pt x="57404" y="478396"/>
                </a:lnTo>
                <a:lnTo>
                  <a:pt x="57404" y="497522"/>
                </a:lnTo>
                <a:lnTo>
                  <a:pt x="76542" y="497522"/>
                </a:lnTo>
                <a:lnTo>
                  <a:pt x="76542" y="516661"/>
                </a:lnTo>
                <a:lnTo>
                  <a:pt x="95681" y="516661"/>
                </a:lnTo>
                <a:lnTo>
                  <a:pt x="95681" y="497522"/>
                </a:lnTo>
                <a:lnTo>
                  <a:pt x="114808" y="497522"/>
                </a:lnTo>
                <a:lnTo>
                  <a:pt x="114808" y="344436"/>
                </a:lnTo>
                <a:lnTo>
                  <a:pt x="95681" y="344436"/>
                </a:lnTo>
                <a:lnTo>
                  <a:pt x="95681" y="306171"/>
                </a:lnTo>
                <a:lnTo>
                  <a:pt x="114808" y="306171"/>
                </a:lnTo>
                <a:lnTo>
                  <a:pt x="114808" y="287032"/>
                </a:lnTo>
                <a:close/>
              </a:path>
              <a:path w="191770" h="554989">
                <a:moveTo>
                  <a:pt x="114808" y="229628"/>
                </a:moveTo>
                <a:lnTo>
                  <a:pt x="95681" y="229628"/>
                </a:lnTo>
                <a:lnTo>
                  <a:pt x="76542" y="229628"/>
                </a:lnTo>
                <a:lnTo>
                  <a:pt x="76542" y="191350"/>
                </a:lnTo>
                <a:lnTo>
                  <a:pt x="57404" y="191350"/>
                </a:lnTo>
                <a:lnTo>
                  <a:pt x="57404" y="172224"/>
                </a:lnTo>
                <a:lnTo>
                  <a:pt x="38277" y="172224"/>
                </a:lnTo>
                <a:lnTo>
                  <a:pt x="38277" y="210489"/>
                </a:lnTo>
                <a:lnTo>
                  <a:pt x="57404" y="210489"/>
                </a:lnTo>
                <a:lnTo>
                  <a:pt x="57404" y="229628"/>
                </a:lnTo>
                <a:lnTo>
                  <a:pt x="38277" y="229628"/>
                </a:lnTo>
                <a:lnTo>
                  <a:pt x="38277" y="248767"/>
                </a:lnTo>
                <a:lnTo>
                  <a:pt x="19138" y="248767"/>
                </a:lnTo>
                <a:lnTo>
                  <a:pt x="0" y="248767"/>
                </a:lnTo>
                <a:lnTo>
                  <a:pt x="0" y="267893"/>
                </a:lnTo>
                <a:lnTo>
                  <a:pt x="19138" y="267893"/>
                </a:lnTo>
                <a:lnTo>
                  <a:pt x="38277" y="267893"/>
                </a:lnTo>
                <a:lnTo>
                  <a:pt x="38277" y="287032"/>
                </a:lnTo>
                <a:lnTo>
                  <a:pt x="19138" y="287032"/>
                </a:lnTo>
                <a:lnTo>
                  <a:pt x="0" y="287032"/>
                </a:lnTo>
                <a:lnTo>
                  <a:pt x="0" y="363575"/>
                </a:lnTo>
                <a:lnTo>
                  <a:pt x="19138" y="363575"/>
                </a:lnTo>
                <a:lnTo>
                  <a:pt x="38277" y="363575"/>
                </a:lnTo>
                <a:lnTo>
                  <a:pt x="38277" y="344436"/>
                </a:lnTo>
                <a:lnTo>
                  <a:pt x="19138" y="344436"/>
                </a:lnTo>
                <a:lnTo>
                  <a:pt x="19138" y="306171"/>
                </a:lnTo>
                <a:lnTo>
                  <a:pt x="38277" y="306171"/>
                </a:lnTo>
                <a:lnTo>
                  <a:pt x="57404" y="306171"/>
                </a:lnTo>
                <a:lnTo>
                  <a:pt x="57404" y="248767"/>
                </a:lnTo>
                <a:lnTo>
                  <a:pt x="76542" y="248767"/>
                </a:lnTo>
                <a:lnTo>
                  <a:pt x="95681" y="248767"/>
                </a:lnTo>
                <a:lnTo>
                  <a:pt x="114808" y="248767"/>
                </a:lnTo>
                <a:lnTo>
                  <a:pt x="114808" y="229628"/>
                </a:lnTo>
                <a:close/>
              </a:path>
              <a:path w="191770" h="554989">
                <a:moveTo>
                  <a:pt x="114808" y="76542"/>
                </a:moveTo>
                <a:lnTo>
                  <a:pt x="95681" y="76542"/>
                </a:lnTo>
                <a:lnTo>
                  <a:pt x="95681" y="95681"/>
                </a:lnTo>
                <a:lnTo>
                  <a:pt x="76542" y="95681"/>
                </a:lnTo>
                <a:lnTo>
                  <a:pt x="76542" y="114808"/>
                </a:lnTo>
                <a:lnTo>
                  <a:pt x="76542" y="133946"/>
                </a:lnTo>
                <a:lnTo>
                  <a:pt x="57404" y="133946"/>
                </a:lnTo>
                <a:lnTo>
                  <a:pt x="57404" y="114808"/>
                </a:lnTo>
                <a:lnTo>
                  <a:pt x="76542" y="114808"/>
                </a:lnTo>
                <a:lnTo>
                  <a:pt x="76542" y="95681"/>
                </a:lnTo>
                <a:lnTo>
                  <a:pt x="76542" y="76542"/>
                </a:lnTo>
                <a:lnTo>
                  <a:pt x="57404" y="76542"/>
                </a:lnTo>
                <a:lnTo>
                  <a:pt x="57404" y="95681"/>
                </a:lnTo>
                <a:lnTo>
                  <a:pt x="38277" y="95681"/>
                </a:lnTo>
                <a:lnTo>
                  <a:pt x="38277" y="76542"/>
                </a:lnTo>
                <a:lnTo>
                  <a:pt x="57404" y="76542"/>
                </a:lnTo>
                <a:lnTo>
                  <a:pt x="57404" y="38277"/>
                </a:lnTo>
                <a:lnTo>
                  <a:pt x="38277" y="38277"/>
                </a:lnTo>
                <a:lnTo>
                  <a:pt x="38277" y="57404"/>
                </a:lnTo>
                <a:lnTo>
                  <a:pt x="19138" y="57404"/>
                </a:lnTo>
                <a:lnTo>
                  <a:pt x="19138" y="76542"/>
                </a:lnTo>
                <a:lnTo>
                  <a:pt x="19138" y="114808"/>
                </a:lnTo>
                <a:lnTo>
                  <a:pt x="38277" y="114808"/>
                </a:lnTo>
                <a:lnTo>
                  <a:pt x="38277" y="133946"/>
                </a:lnTo>
                <a:lnTo>
                  <a:pt x="19138" y="133946"/>
                </a:lnTo>
                <a:lnTo>
                  <a:pt x="19138" y="153085"/>
                </a:lnTo>
                <a:lnTo>
                  <a:pt x="0" y="153085"/>
                </a:lnTo>
                <a:lnTo>
                  <a:pt x="0" y="172224"/>
                </a:lnTo>
                <a:lnTo>
                  <a:pt x="19138" y="172224"/>
                </a:lnTo>
                <a:lnTo>
                  <a:pt x="38277" y="172224"/>
                </a:lnTo>
                <a:lnTo>
                  <a:pt x="38277" y="153085"/>
                </a:lnTo>
                <a:lnTo>
                  <a:pt x="57404" y="153085"/>
                </a:lnTo>
                <a:lnTo>
                  <a:pt x="57404" y="172224"/>
                </a:lnTo>
                <a:lnTo>
                  <a:pt x="76542" y="172224"/>
                </a:lnTo>
                <a:lnTo>
                  <a:pt x="95681" y="172224"/>
                </a:lnTo>
                <a:lnTo>
                  <a:pt x="114808" y="172224"/>
                </a:lnTo>
                <a:lnTo>
                  <a:pt x="114808" y="153085"/>
                </a:lnTo>
                <a:lnTo>
                  <a:pt x="95681" y="153085"/>
                </a:lnTo>
                <a:lnTo>
                  <a:pt x="76542" y="153085"/>
                </a:lnTo>
                <a:lnTo>
                  <a:pt x="76542" y="133959"/>
                </a:lnTo>
                <a:lnTo>
                  <a:pt x="95681" y="133959"/>
                </a:lnTo>
                <a:lnTo>
                  <a:pt x="95681" y="114808"/>
                </a:lnTo>
                <a:lnTo>
                  <a:pt x="114808" y="114808"/>
                </a:lnTo>
                <a:lnTo>
                  <a:pt x="114808" y="76542"/>
                </a:lnTo>
                <a:close/>
              </a:path>
              <a:path w="191770" h="554989">
                <a:moveTo>
                  <a:pt x="114808" y="38277"/>
                </a:moveTo>
                <a:lnTo>
                  <a:pt x="95681" y="38277"/>
                </a:lnTo>
                <a:lnTo>
                  <a:pt x="95681" y="0"/>
                </a:lnTo>
                <a:lnTo>
                  <a:pt x="76542" y="0"/>
                </a:lnTo>
                <a:lnTo>
                  <a:pt x="76542" y="19138"/>
                </a:lnTo>
                <a:lnTo>
                  <a:pt x="57404" y="19138"/>
                </a:lnTo>
                <a:lnTo>
                  <a:pt x="57404" y="38265"/>
                </a:lnTo>
                <a:lnTo>
                  <a:pt x="76542" y="38265"/>
                </a:lnTo>
                <a:lnTo>
                  <a:pt x="76542" y="57404"/>
                </a:lnTo>
                <a:lnTo>
                  <a:pt x="95681" y="57404"/>
                </a:lnTo>
                <a:lnTo>
                  <a:pt x="114808" y="57404"/>
                </a:lnTo>
                <a:lnTo>
                  <a:pt x="114808" y="38277"/>
                </a:lnTo>
                <a:close/>
              </a:path>
              <a:path w="191770" h="554989">
                <a:moveTo>
                  <a:pt x="133946" y="0"/>
                </a:moveTo>
                <a:lnTo>
                  <a:pt x="114820" y="0"/>
                </a:lnTo>
                <a:lnTo>
                  <a:pt x="114820" y="19138"/>
                </a:lnTo>
                <a:lnTo>
                  <a:pt x="133946" y="19138"/>
                </a:lnTo>
                <a:lnTo>
                  <a:pt x="133946" y="0"/>
                </a:lnTo>
                <a:close/>
              </a:path>
              <a:path w="191770" h="554989">
                <a:moveTo>
                  <a:pt x="153085" y="535800"/>
                </a:moveTo>
                <a:lnTo>
                  <a:pt x="133946" y="535800"/>
                </a:lnTo>
                <a:lnTo>
                  <a:pt x="114820" y="535800"/>
                </a:lnTo>
                <a:lnTo>
                  <a:pt x="114820" y="554939"/>
                </a:lnTo>
                <a:lnTo>
                  <a:pt x="133946" y="554939"/>
                </a:lnTo>
                <a:lnTo>
                  <a:pt x="153085" y="554939"/>
                </a:lnTo>
                <a:lnTo>
                  <a:pt x="153085" y="535800"/>
                </a:lnTo>
                <a:close/>
              </a:path>
              <a:path w="191770" h="554989">
                <a:moveTo>
                  <a:pt x="172224" y="325310"/>
                </a:moveTo>
                <a:lnTo>
                  <a:pt x="153085" y="325310"/>
                </a:lnTo>
                <a:lnTo>
                  <a:pt x="133946" y="325310"/>
                </a:lnTo>
                <a:lnTo>
                  <a:pt x="133946" y="344436"/>
                </a:lnTo>
                <a:lnTo>
                  <a:pt x="114820" y="344436"/>
                </a:lnTo>
                <a:lnTo>
                  <a:pt x="114820" y="363575"/>
                </a:lnTo>
                <a:lnTo>
                  <a:pt x="133946" y="363575"/>
                </a:lnTo>
                <a:lnTo>
                  <a:pt x="133946" y="478396"/>
                </a:lnTo>
                <a:lnTo>
                  <a:pt x="114820" y="478396"/>
                </a:lnTo>
                <a:lnTo>
                  <a:pt x="114820" y="497522"/>
                </a:lnTo>
                <a:lnTo>
                  <a:pt x="133946" y="497522"/>
                </a:lnTo>
                <a:lnTo>
                  <a:pt x="133946" y="516674"/>
                </a:lnTo>
                <a:lnTo>
                  <a:pt x="153085" y="516674"/>
                </a:lnTo>
                <a:lnTo>
                  <a:pt x="153085" y="497522"/>
                </a:lnTo>
                <a:lnTo>
                  <a:pt x="172224" y="497522"/>
                </a:lnTo>
                <a:lnTo>
                  <a:pt x="172224" y="478396"/>
                </a:lnTo>
                <a:lnTo>
                  <a:pt x="153085" y="478396"/>
                </a:lnTo>
                <a:lnTo>
                  <a:pt x="153085" y="459257"/>
                </a:lnTo>
                <a:lnTo>
                  <a:pt x="172224" y="459257"/>
                </a:lnTo>
                <a:lnTo>
                  <a:pt x="172224" y="420992"/>
                </a:lnTo>
                <a:lnTo>
                  <a:pt x="153085" y="420992"/>
                </a:lnTo>
                <a:lnTo>
                  <a:pt x="153085" y="344436"/>
                </a:lnTo>
                <a:lnTo>
                  <a:pt x="172224" y="344436"/>
                </a:lnTo>
                <a:lnTo>
                  <a:pt x="172224" y="325310"/>
                </a:lnTo>
                <a:close/>
              </a:path>
              <a:path w="191770" h="554989">
                <a:moveTo>
                  <a:pt x="191363" y="57404"/>
                </a:moveTo>
                <a:lnTo>
                  <a:pt x="172224" y="57404"/>
                </a:lnTo>
                <a:lnTo>
                  <a:pt x="153085" y="57404"/>
                </a:lnTo>
                <a:lnTo>
                  <a:pt x="153085" y="38277"/>
                </a:lnTo>
                <a:lnTo>
                  <a:pt x="133946" y="38277"/>
                </a:lnTo>
                <a:lnTo>
                  <a:pt x="114820" y="38277"/>
                </a:lnTo>
                <a:lnTo>
                  <a:pt x="114820" y="76542"/>
                </a:lnTo>
                <a:lnTo>
                  <a:pt x="114820" y="248767"/>
                </a:lnTo>
                <a:lnTo>
                  <a:pt x="133946" y="248767"/>
                </a:lnTo>
                <a:lnTo>
                  <a:pt x="133946" y="267906"/>
                </a:lnTo>
                <a:lnTo>
                  <a:pt x="114820" y="267906"/>
                </a:lnTo>
                <a:lnTo>
                  <a:pt x="114820" y="306171"/>
                </a:lnTo>
                <a:lnTo>
                  <a:pt x="133946" y="306171"/>
                </a:lnTo>
                <a:lnTo>
                  <a:pt x="153085" y="306171"/>
                </a:lnTo>
                <a:lnTo>
                  <a:pt x="153085" y="287032"/>
                </a:lnTo>
                <a:lnTo>
                  <a:pt x="172224" y="287032"/>
                </a:lnTo>
                <a:lnTo>
                  <a:pt x="172224" y="191350"/>
                </a:lnTo>
                <a:lnTo>
                  <a:pt x="153085" y="191350"/>
                </a:lnTo>
                <a:lnTo>
                  <a:pt x="153085" y="172224"/>
                </a:lnTo>
                <a:lnTo>
                  <a:pt x="133946" y="172224"/>
                </a:lnTo>
                <a:lnTo>
                  <a:pt x="133946" y="153085"/>
                </a:lnTo>
                <a:lnTo>
                  <a:pt x="153085" y="153085"/>
                </a:lnTo>
                <a:lnTo>
                  <a:pt x="153085" y="172224"/>
                </a:lnTo>
                <a:lnTo>
                  <a:pt x="172224" y="172224"/>
                </a:lnTo>
                <a:lnTo>
                  <a:pt x="172224" y="114808"/>
                </a:lnTo>
                <a:lnTo>
                  <a:pt x="153085" y="114808"/>
                </a:lnTo>
                <a:lnTo>
                  <a:pt x="153085" y="133946"/>
                </a:lnTo>
                <a:lnTo>
                  <a:pt x="133946" y="133946"/>
                </a:lnTo>
                <a:lnTo>
                  <a:pt x="133946" y="76542"/>
                </a:lnTo>
                <a:lnTo>
                  <a:pt x="153085" y="76542"/>
                </a:lnTo>
                <a:lnTo>
                  <a:pt x="153085" y="95669"/>
                </a:lnTo>
                <a:lnTo>
                  <a:pt x="172224" y="95669"/>
                </a:lnTo>
                <a:lnTo>
                  <a:pt x="191363" y="95669"/>
                </a:lnTo>
                <a:lnTo>
                  <a:pt x="191363" y="76542"/>
                </a:lnTo>
                <a:lnTo>
                  <a:pt x="191363" y="57404"/>
                </a:lnTo>
                <a:close/>
              </a:path>
              <a:path w="191770" h="554989">
                <a:moveTo>
                  <a:pt x="191363" y="19138"/>
                </a:moveTo>
                <a:lnTo>
                  <a:pt x="172224" y="19138"/>
                </a:lnTo>
                <a:lnTo>
                  <a:pt x="172224" y="0"/>
                </a:lnTo>
                <a:lnTo>
                  <a:pt x="153085" y="0"/>
                </a:lnTo>
                <a:lnTo>
                  <a:pt x="153085" y="38277"/>
                </a:lnTo>
                <a:lnTo>
                  <a:pt x="172224" y="38277"/>
                </a:lnTo>
                <a:lnTo>
                  <a:pt x="191363" y="38265"/>
                </a:lnTo>
                <a:lnTo>
                  <a:pt x="191363" y="1913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421774" y="10328236"/>
            <a:ext cx="367426" cy="1179849"/>
          </a:xfrm>
          <a:custGeom>
            <a:avLst/>
            <a:gdLst/>
            <a:ahLst/>
            <a:cxnLst/>
            <a:rect l="l" t="t" r="r" b="b"/>
            <a:pathLst>
              <a:path w="172719" h="554989">
                <a:moveTo>
                  <a:pt x="19138" y="382714"/>
                </a:moveTo>
                <a:lnTo>
                  <a:pt x="0" y="382714"/>
                </a:lnTo>
                <a:lnTo>
                  <a:pt x="0" y="401853"/>
                </a:lnTo>
                <a:lnTo>
                  <a:pt x="19138" y="401853"/>
                </a:lnTo>
                <a:lnTo>
                  <a:pt x="19138" y="382714"/>
                </a:lnTo>
                <a:close/>
              </a:path>
              <a:path w="172719" h="554989">
                <a:moveTo>
                  <a:pt x="19138" y="210489"/>
                </a:moveTo>
                <a:lnTo>
                  <a:pt x="0" y="210489"/>
                </a:lnTo>
                <a:lnTo>
                  <a:pt x="0" y="229628"/>
                </a:lnTo>
                <a:lnTo>
                  <a:pt x="19138" y="229628"/>
                </a:lnTo>
                <a:lnTo>
                  <a:pt x="19138" y="210489"/>
                </a:lnTo>
                <a:close/>
              </a:path>
              <a:path w="172719" h="554989">
                <a:moveTo>
                  <a:pt x="19138" y="76542"/>
                </a:moveTo>
                <a:lnTo>
                  <a:pt x="0" y="76542"/>
                </a:lnTo>
                <a:lnTo>
                  <a:pt x="0" y="95669"/>
                </a:lnTo>
                <a:lnTo>
                  <a:pt x="19138" y="95669"/>
                </a:lnTo>
                <a:lnTo>
                  <a:pt x="19138" y="76542"/>
                </a:lnTo>
                <a:close/>
              </a:path>
              <a:path w="172719" h="554989">
                <a:moveTo>
                  <a:pt x="38265" y="497522"/>
                </a:moveTo>
                <a:lnTo>
                  <a:pt x="19138" y="497522"/>
                </a:lnTo>
                <a:lnTo>
                  <a:pt x="0" y="497522"/>
                </a:lnTo>
                <a:lnTo>
                  <a:pt x="0" y="516661"/>
                </a:lnTo>
                <a:lnTo>
                  <a:pt x="19138" y="516661"/>
                </a:lnTo>
                <a:lnTo>
                  <a:pt x="19138" y="535800"/>
                </a:lnTo>
                <a:lnTo>
                  <a:pt x="38265" y="535800"/>
                </a:lnTo>
                <a:lnTo>
                  <a:pt x="38265" y="497522"/>
                </a:lnTo>
                <a:close/>
              </a:path>
              <a:path w="172719" h="554989">
                <a:moveTo>
                  <a:pt x="38265" y="114808"/>
                </a:moveTo>
                <a:lnTo>
                  <a:pt x="19138" y="114808"/>
                </a:lnTo>
                <a:lnTo>
                  <a:pt x="19138" y="133946"/>
                </a:lnTo>
                <a:lnTo>
                  <a:pt x="38265" y="133946"/>
                </a:lnTo>
                <a:lnTo>
                  <a:pt x="38265" y="114808"/>
                </a:lnTo>
                <a:close/>
              </a:path>
              <a:path w="172719" h="554989">
                <a:moveTo>
                  <a:pt x="38265" y="0"/>
                </a:moveTo>
                <a:lnTo>
                  <a:pt x="19138" y="0"/>
                </a:lnTo>
                <a:lnTo>
                  <a:pt x="19138" y="19138"/>
                </a:lnTo>
                <a:lnTo>
                  <a:pt x="38265" y="19138"/>
                </a:lnTo>
                <a:lnTo>
                  <a:pt x="38265" y="0"/>
                </a:lnTo>
                <a:close/>
              </a:path>
              <a:path w="172719" h="554989">
                <a:moveTo>
                  <a:pt x="57404" y="76542"/>
                </a:moveTo>
                <a:lnTo>
                  <a:pt x="38265" y="76542"/>
                </a:lnTo>
                <a:lnTo>
                  <a:pt x="38265" y="95669"/>
                </a:lnTo>
                <a:lnTo>
                  <a:pt x="57404" y="95669"/>
                </a:lnTo>
                <a:lnTo>
                  <a:pt x="57404" y="76542"/>
                </a:lnTo>
                <a:close/>
              </a:path>
              <a:path w="172719" h="554989">
                <a:moveTo>
                  <a:pt x="76542" y="535800"/>
                </a:moveTo>
                <a:lnTo>
                  <a:pt x="57404" y="535800"/>
                </a:lnTo>
                <a:lnTo>
                  <a:pt x="38265" y="535800"/>
                </a:lnTo>
                <a:lnTo>
                  <a:pt x="38265" y="554939"/>
                </a:lnTo>
                <a:lnTo>
                  <a:pt x="57404" y="554939"/>
                </a:lnTo>
                <a:lnTo>
                  <a:pt x="76542" y="554939"/>
                </a:lnTo>
                <a:lnTo>
                  <a:pt x="76542" y="535800"/>
                </a:lnTo>
                <a:close/>
              </a:path>
              <a:path w="172719" h="554989">
                <a:moveTo>
                  <a:pt x="76542" y="210489"/>
                </a:moveTo>
                <a:lnTo>
                  <a:pt x="57404" y="210489"/>
                </a:lnTo>
                <a:lnTo>
                  <a:pt x="38265" y="210489"/>
                </a:lnTo>
                <a:lnTo>
                  <a:pt x="38265" y="229628"/>
                </a:lnTo>
                <a:lnTo>
                  <a:pt x="57404" y="229628"/>
                </a:lnTo>
                <a:lnTo>
                  <a:pt x="57404" y="248767"/>
                </a:lnTo>
                <a:lnTo>
                  <a:pt x="76542" y="248767"/>
                </a:lnTo>
                <a:lnTo>
                  <a:pt x="76542" y="210489"/>
                </a:lnTo>
                <a:close/>
              </a:path>
              <a:path w="172719" h="554989">
                <a:moveTo>
                  <a:pt x="76542" y="0"/>
                </a:moveTo>
                <a:lnTo>
                  <a:pt x="57404" y="0"/>
                </a:lnTo>
                <a:lnTo>
                  <a:pt x="57404" y="19138"/>
                </a:lnTo>
                <a:lnTo>
                  <a:pt x="38265" y="19138"/>
                </a:lnTo>
                <a:lnTo>
                  <a:pt x="38265" y="38265"/>
                </a:lnTo>
                <a:lnTo>
                  <a:pt x="57404" y="38265"/>
                </a:lnTo>
                <a:lnTo>
                  <a:pt x="38265" y="38277"/>
                </a:lnTo>
                <a:lnTo>
                  <a:pt x="19138" y="38277"/>
                </a:lnTo>
                <a:lnTo>
                  <a:pt x="19138" y="57404"/>
                </a:lnTo>
                <a:lnTo>
                  <a:pt x="38265" y="57404"/>
                </a:lnTo>
                <a:lnTo>
                  <a:pt x="57404" y="57404"/>
                </a:lnTo>
                <a:lnTo>
                  <a:pt x="57404" y="76542"/>
                </a:lnTo>
                <a:lnTo>
                  <a:pt x="76542" y="76542"/>
                </a:lnTo>
                <a:lnTo>
                  <a:pt x="76542" y="38277"/>
                </a:lnTo>
                <a:lnTo>
                  <a:pt x="76542" y="0"/>
                </a:lnTo>
                <a:close/>
              </a:path>
              <a:path w="172719" h="554989">
                <a:moveTo>
                  <a:pt x="95669" y="153085"/>
                </a:moveTo>
                <a:lnTo>
                  <a:pt x="76542" y="153085"/>
                </a:lnTo>
                <a:lnTo>
                  <a:pt x="76542" y="114808"/>
                </a:lnTo>
                <a:lnTo>
                  <a:pt x="57404" y="114808"/>
                </a:lnTo>
                <a:lnTo>
                  <a:pt x="57404" y="153085"/>
                </a:lnTo>
                <a:lnTo>
                  <a:pt x="38265" y="153085"/>
                </a:lnTo>
                <a:lnTo>
                  <a:pt x="38265" y="172224"/>
                </a:lnTo>
                <a:lnTo>
                  <a:pt x="19138" y="172224"/>
                </a:lnTo>
                <a:lnTo>
                  <a:pt x="19138" y="153085"/>
                </a:lnTo>
                <a:lnTo>
                  <a:pt x="0" y="153085"/>
                </a:lnTo>
                <a:lnTo>
                  <a:pt x="0" y="191363"/>
                </a:lnTo>
                <a:lnTo>
                  <a:pt x="19138" y="191363"/>
                </a:lnTo>
                <a:lnTo>
                  <a:pt x="38265" y="191350"/>
                </a:lnTo>
                <a:lnTo>
                  <a:pt x="57404" y="191363"/>
                </a:lnTo>
                <a:lnTo>
                  <a:pt x="57404" y="172224"/>
                </a:lnTo>
                <a:lnTo>
                  <a:pt x="76542" y="172224"/>
                </a:lnTo>
                <a:lnTo>
                  <a:pt x="95669" y="172224"/>
                </a:lnTo>
                <a:lnTo>
                  <a:pt x="95669" y="153085"/>
                </a:lnTo>
                <a:close/>
              </a:path>
              <a:path w="172719" h="554989">
                <a:moveTo>
                  <a:pt x="114808" y="420992"/>
                </a:moveTo>
                <a:lnTo>
                  <a:pt x="95669" y="420992"/>
                </a:lnTo>
                <a:lnTo>
                  <a:pt x="95669" y="440118"/>
                </a:lnTo>
                <a:lnTo>
                  <a:pt x="114808" y="440118"/>
                </a:lnTo>
                <a:lnTo>
                  <a:pt x="114808" y="420992"/>
                </a:lnTo>
                <a:close/>
              </a:path>
              <a:path w="172719" h="554989">
                <a:moveTo>
                  <a:pt x="114808" y="344436"/>
                </a:moveTo>
                <a:lnTo>
                  <a:pt x="95669" y="344436"/>
                </a:lnTo>
                <a:lnTo>
                  <a:pt x="95669" y="363575"/>
                </a:lnTo>
                <a:lnTo>
                  <a:pt x="95669" y="382714"/>
                </a:lnTo>
                <a:lnTo>
                  <a:pt x="76542" y="382714"/>
                </a:lnTo>
                <a:lnTo>
                  <a:pt x="57404" y="382714"/>
                </a:lnTo>
                <a:lnTo>
                  <a:pt x="57404" y="363575"/>
                </a:lnTo>
                <a:lnTo>
                  <a:pt x="76542" y="363575"/>
                </a:lnTo>
                <a:lnTo>
                  <a:pt x="95669" y="363575"/>
                </a:lnTo>
                <a:lnTo>
                  <a:pt x="95669" y="344436"/>
                </a:lnTo>
                <a:lnTo>
                  <a:pt x="95669" y="325310"/>
                </a:lnTo>
                <a:lnTo>
                  <a:pt x="76542" y="325310"/>
                </a:lnTo>
                <a:lnTo>
                  <a:pt x="76542" y="306171"/>
                </a:lnTo>
                <a:lnTo>
                  <a:pt x="57404" y="306171"/>
                </a:lnTo>
                <a:lnTo>
                  <a:pt x="57404" y="267906"/>
                </a:lnTo>
                <a:lnTo>
                  <a:pt x="38265" y="267906"/>
                </a:lnTo>
                <a:lnTo>
                  <a:pt x="19138" y="267906"/>
                </a:lnTo>
                <a:lnTo>
                  <a:pt x="0" y="267906"/>
                </a:lnTo>
                <a:lnTo>
                  <a:pt x="0" y="287032"/>
                </a:lnTo>
                <a:lnTo>
                  <a:pt x="19138" y="287032"/>
                </a:lnTo>
                <a:lnTo>
                  <a:pt x="19138" y="306171"/>
                </a:lnTo>
                <a:lnTo>
                  <a:pt x="38265" y="306171"/>
                </a:lnTo>
                <a:lnTo>
                  <a:pt x="38265" y="325310"/>
                </a:lnTo>
                <a:lnTo>
                  <a:pt x="19138" y="325310"/>
                </a:lnTo>
                <a:lnTo>
                  <a:pt x="0" y="325310"/>
                </a:lnTo>
                <a:lnTo>
                  <a:pt x="0" y="363575"/>
                </a:lnTo>
                <a:lnTo>
                  <a:pt x="19138" y="363575"/>
                </a:lnTo>
                <a:lnTo>
                  <a:pt x="19138" y="344436"/>
                </a:lnTo>
                <a:lnTo>
                  <a:pt x="38265" y="344436"/>
                </a:lnTo>
                <a:lnTo>
                  <a:pt x="38265" y="363575"/>
                </a:lnTo>
                <a:lnTo>
                  <a:pt x="19138" y="363575"/>
                </a:lnTo>
                <a:lnTo>
                  <a:pt x="19138" y="382714"/>
                </a:lnTo>
                <a:lnTo>
                  <a:pt x="38265" y="382714"/>
                </a:lnTo>
                <a:lnTo>
                  <a:pt x="38265" y="420992"/>
                </a:lnTo>
                <a:lnTo>
                  <a:pt x="19138" y="420992"/>
                </a:lnTo>
                <a:lnTo>
                  <a:pt x="0" y="420992"/>
                </a:lnTo>
                <a:lnTo>
                  <a:pt x="0" y="459257"/>
                </a:lnTo>
                <a:lnTo>
                  <a:pt x="19138" y="459257"/>
                </a:lnTo>
                <a:lnTo>
                  <a:pt x="38265" y="459257"/>
                </a:lnTo>
                <a:lnTo>
                  <a:pt x="38265" y="478396"/>
                </a:lnTo>
                <a:lnTo>
                  <a:pt x="57404" y="478396"/>
                </a:lnTo>
                <a:lnTo>
                  <a:pt x="76542" y="478396"/>
                </a:lnTo>
                <a:lnTo>
                  <a:pt x="76542" y="497522"/>
                </a:lnTo>
                <a:lnTo>
                  <a:pt x="57404" y="497522"/>
                </a:lnTo>
                <a:lnTo>
                  <a:pt x="57404" y="516661"/>
                </a:lnTo>
                <a:lnTo>
                  <a:pt x="76542" y="516661"/>
                </a:lnTo>
                <a:lnTo>
                  <a:pt x="76542" y="535800"/>
                </a:lnTo>
                <a:lnTo>
                  <a:pt x="95669" y="535800"/>
                </a:lnTo>
                <a:lnTo>
                  <a:pt x="95669" y="478383"/>
                </a:lnTo>
                <a:lnTo>
                  <a:pt x="114808" y="478383"/>
                </a:lnTo>
                <a:lnTo>
                  <a:pt x="114808" y="459257"/>
                </a:lnTo>
                <a:lnTo>
                  <a:pt x="95669" y="459257"/>
                </a:lnTo>
                <a:lnTo>
                  <a:pt x="76542" y="459257"/>
                </a:lnTo>
                <a:lnTo>
                  <a:pt x="76542" y="401853"/>
                </a:lnTo>
                <a:lnTo>
                  <a:pt x="95669" y="401853"/>
                </a:lnTo>
                <a:lnTo>
                  <a:pt x="114808" y="401853"/>
                </a:lnTo>
                <a:lnTo>
                  <a:pt x="114808" y="344436"/>
                </a:lnTo>
                <a:close/>
              </a:path>
              <a:path w="172719" h="554989">
                <a:moveTo>
                  <a:pt x="114808" y="229628"/>
                </a:moveTo>
                <a:lnTo>
                  <a:pt x="95669" y="229628"/>
                </a:lnTo>
                <a:lnTo>
                  <a:pt x="95669" y="267906"/>
                </a:lnTo>
                <a:lnTo>
                  <a:pt x="76542" y="267906"/>
                </a:lnTo>
                <a:lnTo>
                  <a:pt x="76542" y="306171"/>
                </a:lnTo>
                <a:lnTo>
                  <a:pt x="95669" y="306171"/>
                </a:lnTo>
                <a:lnTo>
                  <a:pt x="114808" y="306171"/>
                </a:lnTo>
                <a:lnTo>
                  <a:pt x="114808" y="229628"/>
                </a:lnTo>
                <a:close/>
              </a:path>
              <a:path w="172719" h="554989">
                <a:moveTo>
                  <a:pt x="114808" y="0"/>
                </a:moveTo>
                <a:lnTo>
                  <a:pt x="95669" y="0"/>
                </a:lnTo>
                <a:lnTo>
                  <a:pt x="95669" y="38277"/>
                </a:lnTo>
                <a:lnTo>
                  <a:pt x="95669" y="76542"/>
                </a:lnTo>
                <a:lnTo>
                  <a:pt x="95669" y="133946"/>
                </a:lnTo>
                <a:lnTo>
                  <a:pt x="114808" y="133946"/>
                </a:lnTo>
                <a:lnTo>
                  <a:pt x="114808" y="76542"/>
                </a:lnTo>
                <a:lnTo>
                  <a:pt x="114808" y="38277"/>
                </a:lnTo>
                <a:lnTo>
                  <a:pt x="114808" y="0"/>
                </a:lnTo>
                <a:close/>
              </a:path>
              <a:path w="172719" h="554989">
                <a:moveTo>
                  <a:pt x="153085" y="535800"/>
                </a:moveTo>
                <a:lnTo>
                  <a:pt x="133946" y="535800"/>
                </a:lnTo>
                <a:lnTo>
                  <a:pt x="133946" y="554939"/>
                </a:lnTo>
                <a:lnTo>
                  <a:pt x="153085" y="554939"/>
                </a:lnTo>
                <a:lnTo>
                  <a:pt x="153085" y="535800"/>
                </a:lnTo>
                <a:close/>
              </a:path>
              <a:path w="172719" h="554989">
                <a:moveTo>
                  <a:pt x="153085" y="497522"/>
                </a:moveTo>
                <a:lnTo>
                  <a:pt x="133946" y="497522"/>
                </a:lnTo>
                <a:lnTo>
                  <a:pt x="114820" y="497522"/>
                </a:lnTo>
                <a:lnTo>
                  <a:pt x="114820" y="516661"/>
                </a:lnTo>
                <a:lnTo>
                  <a:pt x="133946" y="516661"/>
                </a:lnTo>
                <a:lnTo>
                  <a:pt x="153085" y="516661"/>
                </a:lnTo>
                <a:lnTo>
                  <a:pt x="153085" y="497522"/>
                </a:lnTo>
                <a:close/>
              </a:path>
              <a:path w="172719" h="554989">
                <a:moveTo>
                  <a:pt x="153085" y="325310"/>
                </a:moveTo>
                <a:lnTo>
                  <a:pt x="133946" y="325310"/>
                </a:lnTo>
                <a:lnTo>
                  <a:pt x="133946" y="344436"/>
                </a:lnTo>
                <a:lnTo>
                  <a:pt x="153085" y="344436"/>
                </a:lnTo>
                <a:lnTo>
                  <a:pt x="153085" y="325310"/>
                </a:lnTo>
                <a:close/>
              </a:path>
              <a:path w="172719" h="554989">
                <a:moveTo>
                  <a:pt x="172224" y="344436"/>
                </a:moveTo>
                <a:lnTo>
                  <a:pt x="153085" y="344436"/>
                </a:lnTo>
                <a:lnTo>
                  <a:pt x="153085" y="382714"/>
                </a:lnTo>
                <a:lnTo>
                  <a:pt x="133946" y="382714"/>
                </a:lnTo>
                <a:lnTo>
                  <a:pt x="133946" y="363575"/>
                </a:lnTo>
                <a:lnTo>
                  <a:pt x="114820" y="363575"/>
                </a:lnTo>
                <a:lnTo>
                  <a:pt x="114820" y="401853"/>
                </a:lnTo>
                <a:lnTo>
                  <a:pt x="133946" y="401853"/>
                </a:lnTo>
                <a:lnTo>
                  <a:pt x="133946" y="459257"/>
                </a:lnTo>
                <a:lnTo>
                  <a:pt x="114820" y="459257"/>
                </a:lnTo>
                <a:lnTo>
                  <a:pt x="114820" y="478383"/>
                </a:lnTo>
                <a:lnTo>
                  <a:pt x="133946" y="478383"/>
                </a:lnTo>
                <a:lnTo>
                  <a:pt x="153085" y="478396"/>
                </a:lnTo>
                <a:lnTo>
                  <a:pt x="172224" y="478383"/>
                </a:lnTo>
                <a:lnTo>
                  <a:pt x="172224" y="459257"/>
                </a:lnTo>
                <a:lnTo>
                  <a:pt x="153085" y="459257"/>
                </a:lnTo>
                <a:lnTo>
                  <a:pt x="153085" y="440118"/>
                </a:lnTo>
                <a:lnTo>
                  <a:pt x="172224" y="440118"/>
                </a:lnTo>
                <a:lnTo>
                  <a:pt x="172224" y="344436"/>
                </a:lnTo>
                <a:close/>
              </a:path>
              <a:path w="172719" h="554989">
                <a:moveTo>
                  <a:pt x="172224" y="306171"/>
                </a:moveTo>
                <a:lnTo>
                  <a:pt x="153085" y="306171"/>
                </a:lnTo>
                <a:lnTo>
                  <a:pt x="153085" y="325310"/>
                </a:lnTo>
                <a:lnTo>
                  <a:pt x="172224" y="325310"/>
                </a:lnTo>
                <a:lnTo>
                  <a:pt x="172224" y="306171"/>
                </a:lnTo>
                <a:close/>
              </a:path>
              <a:path w="172719" h="554989">
                <a:moveTo>
                  <a:pt x="172224" y="248767"/>
                </a:moveTo>
                <a:lnTo>
                  <a:pt x="153085" y="248767"/>
                </a:lnTo>
                <a:lnTo>
                  <a:pt x="133946" y="248767"/>
                </a:lnTo>
                <a:lnTo>
                  <a:pt x="133946" y="229628"/>
                </a:lnTo>
                <a:lnTo>
                  <a:pt x="114820" y="229628"/>
                </a:lnTo>
                <a:lnTo>
                  <a:pt x="114820" y="267906"/>
                </a:lnTo>
                <a:lnTo>
                  <a:pt x="133946" y="267906"/>
                </a:lnTo>
                <a:lnTo>
                  <a:pt x="133946" y="287032"/>
                </a:lnTo>
                <a:lnTo>
                  <a:pt x="114820" y="287032"/>
                </a:lnTo>
                <a:lnTo>
                  <a:pt x="114820" y="306171"/>
                </a:lnTo>
                <a:lnTo>
                  <a:pt x="133946" y="306171"/>
                </a:lnTo>
                <a:lnTo>
                  <a:pt x="153085" y="306171"/>
                </a:lnTo>
                <a:lnTo>
                  <a:pt x="153085" y="267893"/>
                </a:lnTo>
                <a:lnTo>
                  <a:pt x="172224" y="267893"/>
                </a:lnTo>
                <a:lnTo>
                  <a:pt x="172224" y="248767"/>
                </a:lnTo>
                <a:close/>
              </a:path>
              <a:path w="172719" h="554989">
                <a:moveTo>
                  <a:pt x="172224" y="210489"/>
                </a:moveTo>
                <a:lnTo>
                  <a:pt x="153085" y="210489"/>
                </a:lnTo>
                <a:lnTo>
                  <a:pt x="153085" y="153085"/>
                </a:lnTo>
                <a:lnTo>
                  <a:pt x="133946" y="153085"/>
                </a:lnTo>
                <a:lnTo>
                  <a:pt x="133946" y="172224"/>
                </a:lnTo>
                <a:lnTo>
                  <a:pt x="114820" y="172224"/>
                </a:lnTo>
                <a:lnTo>
                  <a:pt x="114820" y="191350"/>
                </a:lnTo>
                <a:lnTo>
                  <a:pt x="133946" y="191350"/>
                </a:lnTo>
                <a:lnTo>
                  <a:pt x="133946" y="229628"/>
                </a:lnTo>
                <a:lnTo>
                  <a:pt x="153085" y="229628"/>
                </a:lnTo>
                <a:lnTo>
                  <a:pt x="172224" y="229628"/>
                </a:lnTo>
                <a:lnTo>
                  <a:pt x="172224" y="210489"/>
                </a:lnTo>
                <a:close/>
              </a:path>
              <a:path w="172719" h="554989">
                <a:moveTo>
                  <a:pt x="172224" y="114808"/>
                </a:moveTo>
                <a:lnTo>
                  <a:pt x="153085" y="114808"/>
                </a:lnTo>
                <a:lnTo>
                  <a:pt x="133946" y="114808"/>
                </a:lnTo>
                <a:lnTo>
                  <a:pt x="114820" y="114808"/>
                </a:lnTo>
                <a:lnTo>
                  <a:pt x="114820" y="133946"/>
                </a:lnTo>
                <a:lnTo>
                  <a:pt x="133946" y="133946"/>
                </a:lnTo>
                <a:lnTo>
                  <a:pt x="153085" y="133946"/>
                </a:lnTo>
                <a:lnTo>
                  <a:pt x="172224" y="133946"/>
                </a:lnTo>
                <a:lnTo>
                  <a:pt x="172224" y="114808"/>
                </a:lnTo>
                <a:close/>
              </a:path>
              <a:path w="172719" h="554989">
                <a:moveTo>
                  <a:pt x="172224" y="38277"/>
                </a:moveTo>
                <a:lnTo>
                  <a:pt x="153085" y="38277"/>
                </a:lnTo>
                <a:lnTo>
                  <a:pt x="133946" y="38277"/>
                </a:lnTo>
                <a:lnTo>
                  <a:pt x="133946" y="76542"/>
                </a:lnTo>
                <a:lnTo>
                  <a:pt x="133946" y="95669"/>
                </a:lnTo>
                <a:lnTo>
                  <a:pt x="153085" y="95669"/>
                </a:lnTo>
                <a:lnTo>
                  <a:pt x="172224" y="95669"/>
                </a:lnTo>
                <a:lnTo>
                  <a:pt x="172224" y="76542"/>
                </a:lnTo>
                <a:lnTo>
                  <a:pt x="172224" y="38277"/>
                </a:lnTo>
                <a:close/>
              </a:path>
              <a:path w="172719" h="554989">
                <a:moveTo>
                  <a:pt x="172224" y="0"/>
                </a:moveTo>
                <a:lnTo>
                  <a:pt x="153085" y="0"/>
                </a:lnTo>
                <a:lnTo>
                  <a:pt x="133946" y="0"/>
                </a:lnTo>
                <a:lnTo>
                  <a:pt x="114820" y="0"/>
                </a:lnTo>
                <a:lnTo>
                  <a:pt x="114820" y="19138"/>
                </a:lnTo>
                <a:lnTo>
                  <a:pt x="133946" y="19138"/>
                </a:lnTo>
                <a:lnTo>
                  <a:pt x="153085" y="19138"/>
                </a:lnTo>
                <a:lnTo>
                  <a:pt x="172224" y="19138"/>
                </a:lnTo>
                <a:lnTo>
                  <a:pt x="17222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747434" y="10328236"/>
            <a:ext cx="163450" cy="1139351"/>
          </a:xfrm>
          <a:custGeom>
            <a:avLst/>
            <a:gdLst/>
            <a:ahLst/>
            <a:cxnLst/>
            <a:rect l="l" t="t" r="r" b="b"/>
            <a:pathLst>
              <a:path w="76834" h="535939">
                <a:moveTo>
                  <a:pt x="19138" y="459257"/>
                </a:moveTo>
                <a:lnTo>
                  <a:pt x="0" y="459257"/>
                </a:lnTo>
                <a:lnTo>
                  <a:pt x="0" y="478383"/>
                </a:lnTo>
                <a:lnTo>
                  <a:pt x="19138" y="478383"/>
                </a:lnTo>
                <a:lnTo>
                  <a:pt x="19138" y="459257"/>
                </a:lnTo>
                <a:close/>
              </a:path>
              <a:path w="76834" h="535939">
                <a:moveTo>
                  <a:pt x="38265" y="38277"/>
                </a:moveTo>
                <a:lnTo>
                  <a:pt x="19138" y="38277"/>
                </a:lnTo>
                <a:lnTo>
                  <a:pt x="19138" y="76542"/>
                </a:lnTo>
                <a:lnTo>
                  <a:pt x="19138" y="95669"/>
                </a:lnTo>
                <a:lnTo>
                  <a:pt x="38265" y="95669"/>
                </a:lnTo>
                <a:lnTo>
                  <a:pt x="38265" y="76542"/>
                </a:lnTo>
                <a:lnTo>
                  <a:pt x="38265" y="38277"/>
                </a:lnTo>
                <a:close/>
              </a:path>
              <a:path w="76834" h="535939">
                <a:moveTo>
                  <a:pt x="57404" y="382714"/>
                </a:moveTo>
                <a:lnTo>
                  <a:pt x="38265" y="382714"/>
                </a:lnTo>
                <a:lnTo>
                  <a:pt x="38265" y="363575"/>
                </a:lnTo>
                <a:lnTo>
                  <a:pt x="19138" y="363575"/>
                </a:lnTo>
                <a:lnTo>
                  <a:pt x="19138" y="401853"/>
                </a:lnTo>
                <a:lnTo>
                  <a:pt x="38265" y="401853"/>
                </a:lnTo>
                <a:lnTo>
                  <a:pt x="57404" y="401853"/>
                </a:lnTo>
                <a:lnTo>
                  <a:pt x="57404" y="382714"/>
                </a:lnTo>
                <a:close/>
              </a:path>
              <a:path w="76834" h="535939">
                <a:moveTo>
                  <a:pt x="57404" y="325310"/>
                </a:moveTo>
                <a:lnTo>
                  <a:pt x="38265" y="325310"/>
                </a:lnTo>
                <a:lnTo>
                  <a:pt x="19138" y="325310"/>
                </a:lnTo>
                <a:lnTo>
                  <a:pt x="19138" y="344436"/>
                </a:lnTo>
                <a:lnTo>
                  <a:pt x="38265" y="344436"/>
                </a:lnTo>
                <a:lnTo>
                  <a:pt x="57404" y="344436"/>
                </a:lnTo>
                <a:lnTo>
                  <a:pt x="57404" y="325310"/>
                </a:lnTo>
                <a:close/>
              </a:path>
              <a:path w="76834" h="535939">
                <a:moveTo>
                  <a:pt x="76542" y="440118"/>
                </a:moveTo>
                <a:lnTo>
                  <a:pt x="57404" y="440118"/>
                </a:lnTo>
                <a:lnTo>
                  <a:pt x="38265" y="440118"/>
                </a:lnTo>
                <a:lnTo>
                  <a:pt x="38265" y="459257"/>
                </a:lnTo>
                <a:lnTo>
                  <a:pt x="57404" y="459257"/>
                </a:lnTo>
                <a:lnTo>
                  <a:pt x="57404" y="497522"/>
                </a:lnTo>
                <a:lnTo>
                  <a:pt x="38265" y="497522"/>
                </a:lnTo>
                <a:lnTo>
                  <a:pt x="19138" y="497522"/>
                </a:lnTo>
                <a:lnTo>
                  <a:pt x="19138" y="516674"/>
                </a:lnTo>
                <a:lnTo>
                  <a:pt x="0" y="516674"/>
                </a:lnTo>
                <a:lnTo>
                  <a:pt x="0" y="535800"/>
                </a:lnTo>
                <a:lnTo>
                  <a:pt x="19138" y="535800"/>
                </a:lnTo>
                <a:lnTo>
                  <a:pt x="38265" y="535800"/>
                </a:lnTo>
                <a:lnTo>
                  <a:pt x="38265" y="516661"/>
                </a:lnTo>
                <a:lnTo>
                  <a:pt x="57404" y="516661"/>
                </a:lnTo>
                <a:lnTo>
                  <a:pt x="57404" y="535800"/>
                </a:lnTo>
                <a:lnTo>
                  <a:pt x="76542" y="535800"/>
                </a:lnTo>
                <a:lnTo>
                  <a:pt x="76542" y="440118"/>
                </a:lnTo>
                <a:close/>
              </a:path>
              <a:path w="76834" h="535939">
                <a:moveTo>
                  <a:pt x="76542" y="344436"/>
                </a:moveTo>
                <a:lnTo>
                  <a:pt x="57404" y="344436"/>
                </a:lnTo>
                <a:lnTo>
                  <a:pt x="57404" y="363575"/>
                </a:lnTo>
                <a:lnTo>
                  <a:pt x="76542" y="363575"/>
                </a:lnTo>
                <a:lnTo>
                  <a:pt x="76542" y="344436"/>
                </a:lnTo>
                <a:close/>
              </a:path>
              <a:path w="76834" h="535939">
                <a:moveTo>
                  <a:pt x="76542" y="210489"/>
                </a:moveTo>
                <a:lnTo>
                  <a:pt x="57404" y="210489"/>
                </a:lnTo>
                <a:lnTo>
                  <a:pt x="57404" y="248767"/>
                </a:lnTo>
                <a:lnTo>
                  <a:pt x="38265" y="248767"/>
                </a:lnTo>
                <a:lnTo>
                  <a:pt x="19138" y="248767"/>
                </a:lnTo>
                <a:lnTo>
                  <a:pt x="19138" y="306171"/>
                </a:lnTo>
                <a:lnTo>
                  <a:pt x="38265" y="306171"/>
                </a:lnTo>
                <a:lnTo>
                  <a:pt x="38265" y="267893"/>
                </a:lnTo>
                <a:lnTo>
                  <a:pt x="57404" y="267893"/>
                </a:lnTo>
                <a:lnTo>
                  <a:pt x="57404" y="306171"/>
                </a:lnTo>
                <a:lnTo>
                  <a:pt x="76542" y="306171"/>
                </a:lnTo>
                <a:lnTo>
                  <a:pt x="76542" y="210489"/>
                </a:lnTo>
                <a:close/>
              </a:path>
              <a:path w="76834" h="535939">
                <a:moveTo>
                  <a:pt x="76542" y="153085"/>
                </a:moveTo>
                <a:lnTo>
                  <a:pt x="57404" y="153085"/>
                </a:lnTo>
                <a:lnTo>
                  <a:pt x="38265" y="153085"/>
                </a:lnTo>
                <a:lnTo>
                  <a:pt x="19138" y="153085"/>
                </a:lnTo>
                <a:lnTo>
                  <a:pt x="19138" y="210489"/>
                </a:lnTo>
                <a:lnTo>
                  <a:pt x="38265" y="210489"/>
                </a:lnTo>
                <a:lnTo>
                  <a:pt x="38265" y="191363"/>
                </a:lnTo>
                <a:lnTo>
                  <a:pt x="57404" y="191363"/>
                </a:lnTo>
                <a:lnTo>
                  <a:pt x="57404" y="172224"/>
                </a:lnTo>
                <a:lnTo>
                  <a:pt x="76542" y="172224"/>
                </a:lnTo>
                <a:lnTo>
                  <a:pt x="76542" y="153085"/>
                </a:lnTo>
                <a:close/>
              </a:path>
              <a:path w="76834" h="535939">
                <a:moveTo>
                  <a:pt x="76542" y="0"/>
                </a:moveTo>
                <a:lnTo>
                  <a:pt x="57404" y="0"/>
                </a:lnTo>
                <a:lnTo>
                  <a:pt x="38265" y="0"/>
                </a:lnTo>
                <a:lnTo>
                  <a:pt x="19138" y="0"/>
                </a:lnTo>
                <a:lnTo>
                  <a:pt x="19138" y="19138"/>
                </a:lnTo>
                <a:lnTo>
                  <a:pt x="38265" y="19138"/>
                </a:lnTo>
                <a:lnTo>
                  <a:pt x="57404" y="19138"/>
                </a:lnTo>
                <a:lnTo>
                  <a:pt x="57404" y="38277"/>
                </a:lnTo>
                <a:lnTo>
                  <a:pt x="57404" y="76542"/>
                </a:lnTo>
                <a:lnTo>
                  <a:pt x="57404" y="114808"/>
                </a:lnTo>
                <a:lnTo>
                  <a:pt x="38265" y="114808"/>
                </a:lnTo>
                <a:lnTo>
                  <a:pt x="19138" y="114808"/>
                </a:lnTo>
                <a:lnTo>
                  <a:pt x="19138" y="133946"/>
                </a:lnTo>
                <a:lnTo>
                  <a:pt x="38265" y="133946"/>
                </a:lnTo>
                <a:lnTo>
                  <a:pt x="57404" y="133946"/>
                </a:lnTo>
                <a:lnTo>
                  <a:pt x="76542" y="133946"/>
                </a:lnTo>
                <a:lnTo>
                  <a:pt x="76542" y="76542"/>
                </a:lnTo>
                <a:lnTo>
                  <a:pt x="76542" y="38277"/>
                </a:lnTo>
                <a:lnTo>
                  <a:pt x="7654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360674" y="488158"/>
            <a:ext cx="4162309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38363" y="3477451"/>
            <a:ext cx="3849052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01955" y="13806109"/>
            <a:ext cx="815901" cy="179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69" b="0" i="0">
                <a:solidFill>
                  <a:srgbClr val="F2F1EC"/>
                </a:solidFill>
                <a:latin typeface="Inter"/>
                <a:cs typeface="Inter"/>
              </a:defRPr>
            </a:lvl1pPr>
          </a:lstStyle>
          <a:p>
            <a:pPr marL="26999">
              <a:spcBef>
                <a:spcPts val="202"/>
              </a:spcBef>
            </a:pPr>
            <a:r>
              <a:rPr lang="nb-NO" spc="-21"/>
              <a:t>Fylkeslogo</a:t>
            </a:r>
            <a:endParaRPr lang="nb-NO" spc="-21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38363" y="14060995"/>
            <a:ext cx="983646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0792423" y="14060995"/>
            <a:ext cx="983646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1961">
        <a:defRPr>
          <a:latin typeface="+mn-lt"/>
          <a:ea typeface="+mn-ea"/>
          <a:cs typeface="+mn-cs"/>
        </a:defRPr>
      </a:lvl2pPr>
      <a:lvl3pPr marL="1943923">
        <a:defRPr>
          <a:latin typeface="+mn-lt"/>
          <a:ea typeface="+mn-ea"/>
          <a:cs typeface="+mn-cs"/>
        </a:defRPr>
      </a:lvl3pPr>
      <a:lvl4pPr marL="2915884">
        <a:defRPr>
          <a:latin typeface="+mn-lt"/>
          <a:ea typeface="+mn-ea"/>
          <a:cs typeface="+mn-cs"/>
        </a:defRPr>
      </a:lvl4pPr>
      <a:lvl5pPr marL="3887846">
        <a:defRPr>
          <a:latin typeface="+mn-lt"/>
          <a:ea typeface="+mn-ea"/>
          <a:cs typeface="+mn-cs"/>
        </a:defRPr>
      </a:lvl5pPr>
      <a:lvl6pPr marL="4859807">
        <a:defRPr>
          <a:latin typeface="+mn-lt"/>
          <a:ea typeface="+mn-ea"/>
          <a:cs typeface="+mn-cs"/>
        </a:defRPr>
      </a:lvl6pPr>
      <a:lvl7pPr marL="5831769">
        <a:defRPr>
          <a:latin typeface="+mn-lt"/>
          <a:ea typeface="+mn-ea"/>
          <a:cs typeface="+mn-cs"/>
        </a:defRPr>
      </a:lvl7pPr>
      <a:lvl8pPr marL="6803730">
        <a:defRPr>
          <a:latin typeface="+mn-lt"/>
          <a:ea typeface="+mn-ea"/>
          <a:cs typeface="+mn-cs"/>
        </a:defRPr>
      </a:lvl8pPr>
      <a:lvl9pPr marL="777569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1961">
        <a:defRPr>
          <a:latin typeface="+mn-lt"/>
          <a:ea typeface="+mn-ea"/>
          <a:cs typeface="+mn-cs"/>
        </a:defRPr>
      </a:lvl2pPr>
      <a:lvl3pPr marL="1943923">
        <a:defRPr>
          <a:latin typeface="+mn-lt"/>
          <a:ea typeface="+mn-ea"/>
          <a:cs typeface="+mn-cs"/>
        </a:defRPr>
      </a:lvl3pPr>
      <a:lvl4pPr marL="2915884">
        <a:defRPr>
          <a:latin typeface="+mn-lt"/>
          <a:ea typeface="+mn-ea"/>
          <a:cs typeface="+mn-cs"/>
        </a:defRPr>
      </a:lvl4pPr>
      <a:lvl5pPr marL="3887846">
        <a:defRPr>
          <a:latin typeface="+mn-lt"/>
          <a:ea typeface="+mn-ea"/>
          <a:cs typeface="+mn-cs"/>
        </a:defRPr>
      </a:lvl5pPr>
      <a:lvl6pPr marL="4859807">
        <a:defRPr>
          <a:latin typeface="+mn-lt"/>
          <a:ea typeface="+mn-ea"/>
          <a:cs typeface="+mn-cs"/>
        </a:defRPr>
      </a:lvl6pPr>
      <a:lvl7pPr marL="5831769">
        <a:defRPr>
          <a:latin typeface="+mn-lt"/>
          <a:ea typeface="+mn-ea"/>
          <a:cs typeface="+mn-cs"/>
        </a:defRPr>
      </a:lvl7pPr>
      <a:lvl8pPr marL="6803730">
        <a:defRPr>
          <a:latin typeface="+mn-lt"/>
          <a:ea typeface="+mn-ea"/>
          <a:cs typeface="+mn-cs"/>
        </a:defRPr>
      </a:lvl8pPr>
      <a:lvl9pPr marL="777569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670799" y="-22"/>
            <a:ext cx="7376083" cy="15109900"/>
          </a:xfrm>
          <a:custGeom>
            <a:avLst/>
            <a:gdLst/>
            <a:ahLst/>
            <a:cxnLst/>
            <a:rect l="l" t="t" r="r" b="b"/>
            <a:pathLst>
              <a:path w="3469640" h="7107555">
                <a:moveTo>
                  <a:pt x="0" y="7107512"/>
                </a:moveTo>
                <a:lnTo>
                  <a:pt x="3469138" y="7107512"/>
                </a:lnTo>
                <a:lnTo>
                  <a:pt x="3469138" y="0"/>
                </a:lnTo>
                <a:lnTo>
                  <a:pt x="0" y="0"/>
                </a:lnTo>
                <a:lnTo>
                  <a:pt x="0" y="7107512"/>
                </a:lnTo>
                <a:close/>
              </a:path>
            </a:pathLst>
          </a:custGeom>
          <a:solidFill>
            <a:srgbClr val="EFE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304960" y="-22"/>
            <a:ext cx="7376083" cy="15109900"/>
          </a:xfrm>
          <a:custGeom>
            <a:avLst/>
            <a:gdLst/>
            <a:ahLst/>
            <a:cxnLst/>
            <a:rect l="l" t="t" r="r" b="b"/>
            <a:pathLst>
              <a:path w="3469640" h="7107555">
                <a:moveTo>
                  <a:pt x="0" y="7107512"/>
                </a:moveTo>
                <a:lnTo>
                  <a:pt x="3469150" y="7107512"/>
                </a:lnTo>
                <a:lnTo>
                  <a:pt x="3469150" y="0"/>
                </a:lnTo>
                <a:lnTo>
                  <a:pt x="0" y="0"/>
                </a:lnTo>
                <a:lnTo>
                  <a:pt x="0" y="7107512"/>
                </a:lnTo>
                <a:close/>
              </a:path>
            </a:pathLst>
          </a:custGeom>
          <a:solidFill>
            <a:srgbClr val="EFE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4119022" y="-22"/>
            <a:ext cx="7376083" cy="15109900"/>
          </a:xfrm>
          <a:custGeom>
            <a:avLst/>
            <a:gdLst/>
            <a:ahLst/>
            <a:cxnLst/>
            <a:rect l="l" t="t" r="r" b="b"/>
            <a:pathLst>
              <a:path w="3469640" h="7107555">
                <a:moveTo>
                  <a:pt x="0" y="7107512"/>
                </a:moveTo>
                <a:lnTo>
                  <a:pt x="3469138" y="7107512"/>
                </a:lnTo>
                <a:lnTo>
                  <a:pt x="3469138" y="0"/>
                </a:lnTo>
                <a:lnTo>
                  <a:pt x="0" y="0"/>
                </a:lnTo>
                <a:lnTo>
                  <a:pt x="0" y="7107512"/>
                </a:lnTo>
                <a:close/>
              </a:path>
            </a:pathLst>
          </a:custGeom>
          <a:solidFill>
            <a:srgbClr val="EFE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4045" y="-22"/>
            <a:ext cx="3597595" cy="15109900"/>
            <a:chOff x="0" y="-11"/>
            <a:chExt cx="1692275" cy="7107555"/>
          </a:xfrm>
        </p:grpSpPr>
        <p:sp>
          <p:nvSpPr>
            <p:cNvPr id="6" name="object 6"/>
            <p:cNvSpPr/>
            <p:nvPr/>
          </p:nvSpPr>
          <p:spPr>
            <a:xfrm>
              <a:off x="0" y="-11"/>
              <a:ext cx="1692275" cy="7107555"/>
            </a:xfrm>
            <a:custGeom>
              <a:avLst/>
              <a:gdLst/>
              <a:ahLst/>
              <a:cxnLst/>
              <a:rect l="l" t="t" r="r" b="b"/>
              <a:pathLst>
                <a:path w="1692275" h="7107555">
                  <a:moveTo>
                    <a:pt x="1692266" y="0"/>
                  </a:moveTo>
                  <a:lnTo>
                    <a:pt x="0" y="0"/>
                  </a:lnTo>
                  <a:lnTo>
                    <a:pt x="0" y="7107512"/>
                  </a:lnTo>
                  <a:lnTo>
                    <a:pt x="1692266" y="7107512"/>
                  </a:lnTo>
                  <a:lnTo>
                    <a:pt x="1692266" y="0"/>
                  </a:lnTo>
                  <a:close/>
                </a:path>
              </a:pathLst>
            </a:custGeom>
            <a:solidFill>
              <a:srgbClr val="FFCE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5268" y="213073"/>
              <a:ext cx="1273659" cy="162010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43039" y="4858305"/>
              <a:ext cx="172720" cy="554990"/>
            </a:xfrm>
            <a:custGeom>
              <a:avLst/>
              <a:gdLst/>
              <a:ahLst/>
              <a:cxnLst/>
              <a:rect l="l" t="t" r="r" b="b"/>
              <a:pathLst>
                <a:path w="172720" h="554989">
                  <a:moveTo>
                    <a:pt x="19138" y="153085"/>
                  </a:moveTo>
                  <a:lnTo>
                    <a:pt x="0" y="153085"/>
                  </a:lnTo>
                  <a:lnTo>
                    <a:pt x="0" y="172224"/>
                  </a:lnTo>
                  <a:lnTo>
                    <a:pt x="19138" y="172224"/>
                  </a:lnTo>
                  <a:lnTo>
                    <a:pt x="19138" y="153085"/>
                  </a:lnTo>
                  <a:close/>
                </a:path>
                <a:path w="172720" h="554989">
                  <a:moveTo>
                    <a:pt x="38265" y="267906"/>
                  </a:moveTo>
                  <a:lnTo>
                    <a:pt x="19138" y="267906"/>
                  </a:lnTo>
                  <a:lnTo>
                    <a:pt x="19138" y="306171"/>
                  </a:lnTo>
                  <a:lnTo>
                    <a:pt x="38265" y="306171"/>
                  </a:lnTo>
                  <a:lnTo>
                    <a:pt x="38265" y="267906"/>
                  </a:lnTo>
                  <a:close/>
                </a:path>
                <a:path w="172720" h="554989">
                  <a:moveTo>
                    <a:pt x="57404" y="459257"/>
                  </a:moveTo>
                  <a:lnTo>
                    <a:pt x="38265" y="459257"/>
                  </a:lnTo>
                  <a:lnTo>
                    <a:pt x="38265" y="516661"/>
                  </a:lnTo>
                  <a:lnTo>
                    <a:pt x="57404" y="516661"/>
                  </a:lnTo>
                  <a:lnTo>
                    <a:pt x="57404" y="459257"/>
                  </a:lnTo>
                  <a:close/>
                </a:path>
                <a:path w="172720" h="554989">
                  <a:moveTo>
                    <a:pt x="57404" y="420992"/>
                  </a:moveTo>
                  <a:lnTo>
                    <a:pt x="38265" y="420992"/>
                  </a:lnTo>
                  <a:lnTo>
                    <a:pt x="19138" y="420992"/>
                  </a:lnTo>
                  <a:lnTo>
                    <a:pt x="0" y="420992"/>
                  </a:lnTo>
                  <a:lnTo>
                    <a:pt x="0" y="554939"/>
                  </a:lnTo>
                  <a:lnTo>
                    <a:pt x="19138" y="554939"/>
                  </a:lnTo>
                  <a:lnTo>
                    <a:pt x="38265" y="554939"/>
                  </a:lnTo>
                  <a:lnTo>
                    <a:pt x="57404" y="554939"/>
                  </a:lnTo>
                  <a:lnTo>
                    <a:pt x="57404" y="535800"/>
                  </a:lnTo>
                  <a:lnTo>
                    <a:pt x="38265" y="535800"/>
                  </a:lnTo>
                  <a:lnTo>
                    <a:pt x="19138" y="535800"/>
                  </a:lnTo>
                  <a:lnTo>
                    <a:pt x="19138" y="440118"/>
                  </a:lnTo>
                  <a:lnTo>
                    <a:pt x="38265" y="440118"/>
                  </a:lnTo>
                  <a:lnTo>
                    <a:pt x="57404" y="440118"/>
                  </a:lnTo>
                  <a:lnTo>
                    <a:pt x="57404" y="420992"/>
                  </a:lnTo>
                  <a:close/>
                </a:path>
                <a:path w="172720" h="554989">
                  <a:moveTo>
                    <a:pt x="57404" y="306171"/>
                  </a:moveTo>
                  <a:lnTo>
                    <a:pt x="38265" y="306171"/>
                  </a:lnTo>
                  <a:lnTo>
                    <a:pt x="38265" y="344436"/>
                  </a:lnTo>
                  <a:lnTo>
                    <a:pt x="19138" y="344436"/>
                  </a:lnTo>
                  <a:lnTo>
                    <a:pt x="19138" y="325310"/>
                  </a:lnTo>
                  <a:lnTo>
                    <a:pt x="0" y="325310"/>
                  </a:lnTo>
                  <a:lnTo>
                    <a:pt x="0" y="401853"/>
                  </a:lnTo>
                  <a:lnTo>
                    <a:pt x="19138" y="401853"/>
                  </a:lnTo>
                  <a:lnTo>
                    <a:pt x="38265" y="401853"/>
                  </a:lnTo>
                  <a:lnTo>
                    <a:pt x="57404" y="401853"/>
                  </a:lnTo>
                  <a:lnTo>
                    <a:pt x="57404" y="363575"/>
                  </a:lnTo>
                  <a:lnTo>
                    <a:pt x="38265" y="363575"/>
                  </a:lnTo>
                  <a:lnTo>
                    <a:pt x="38265" y="344449"/>
                  </a:lnTo>
                  <a:lnTo>
                    <a:pt x="57404" y="344449"/>
                  </a:lnTo>
                  <a:lnTo>
                    <a:pt x="57404" y="306171"/>
                  </a:lnTo>
                  <a:close/>
                </a:path>
                <a:path w="172720" h="554989">
                  <a:moveTo>
                    <a:pt x="57404" y="229628"/>
                  </a:moveTo>
                  <a:lnTo>
                    <a:pt x="38265" y="229628"/>
                  </a:lnTo>
                  <a:lnTo>
                    <a:pt x="38265" y="267906"/>
                  </a:lnTo>
                  <a:lnTo>
                    <a:pt x="57404" y="267906"/>
                  </a:lnTo>
                  <a:lnTo>
                    <a:pt x="57404" y="229628"/>
                  </a:lnTo>
                  <a:close/>
                </a:path>
                <a:path w="172720" h="554989">
                  <a:moveTo>
                    <a:pt x="57404" y="191350"/>
                  </a:moveTo>
                  <a:lnTo>
                    <a:pt x="38265" y="191350"/>
                  </a:lnTo>
                  <a:lnTo>
                    <a:pt x="38265" y="172224"/>
                  </a:lnTo>
                  <a:lnTo>
                    <a:pt x="19138" y="172224"/>
                  </a:lnTo>
                  <a:lnTo>
                    <a:pt x="19138" y="191350"/>
                  </a:lnTo>
                  <a:lnTo>
                    <a:pt x="0" y="191350"/>
                  </a:lnTo>
                  <a:lnTo>
                    <a:pt x="0" y="248767"/>
                  </a:lnTo>
                  <a:lnTo>
                    <a:pt x="19138" y="248767"/>
                  </a:lnTo>
                  <a:lnTo>
                    <a:pt x="19138" y="210489"/>
                  </a:lnTo>
                  <a:lnTo>
                    <a:pt x="38265" y="210489"/>
                  </a:lnTo>
                  <a:lnTo>
                    <a:pt x="57404" y="210489"/>
                  </a:lnTo>
                  <a:lnTo>
                    <a:pt x="57404" y="191350"/>
                  </a:lnTo>
                  <a:close/>
                </a:path>
                <a:path w="172720" h="554989">
                  <a:moveTo>
                    <a:pt x="57404" y="38277"/>
                  </a:moveTo>
                  <a:lnTo>
                    <a:pt x="38265" y="38277"/>
                  </a:lnTo>
                  <a:lnTo>
                    <a:pt x="38265" y="76542"/>
                  </a:lnTo>
                  <a:lnTo>
                    <a:pt x="38265" y="95669"/>
                  </a:lnTo>
                  <a:lnTo>
                    <a:pt x="57404" y="95669"/>
                  </a:lnTo>
                  <a:lnTo>
                    <a:pt x="57404" y="76542"/>
                  </a:lnTo>
                  <a:lnTo>
                    <a:pt x="57404" y="38277"/>
                  </a:lnTo>
                  <a:close/>
                </a:path>
                <a:path w="172720" h="554989">
                  <a:moveTo>
                    <a:pt x="57404" y="0"/>
                  </a:moveTo>
                  <a:lnTo>
                    <a:pt x="38265" y="0"/>
                  </a:lnTo>
                  <a:lnTo>
                    <a:pt x="19138" y="0"/>
                  </a:lnTo>
                  <a:lnTo>
                    <a:pt x="0" y="0"/>
                  </a:lnTo>
                  <a:lnTo>
                    <a:pt x="0" y="38277"/>
                  </a:lnTo>
                  <a:lnTo>
                    <a:pt x="0" y="76542"/>
                  </a:lnTo>
                  <a:lnTo>
                    <a:pt x="0" y="133946"/>
                  </a:lnTo>
                  <a:lnTo>
                    <a:pt x="19138" y="133946"/>
                  </a:lnTo>
                  <a:lnTo>
                    <a:pt x="38265" y="133946"/>
                  </a:lnTo>
                  <a:lnTo>
                    <a:pt x="57404" y="133946"/>
                  </a:lnTo>
                  <a:lnTo>
                    <a:pt x="57404" y="114808"/>
                  </a:lnTo>
                  <a:lnTo>
                    <a:pt x="38265" y="114808"/>
                  </a:lnTo>
                  <a:lnTo>
                    <a:pt x="19138" y="114808"/>
                  </a:lnTo>
                  <a:lnTo>
                    <a:pt x="19138" y="76542"/>
                  </a:lnTo>
                  <a:lnTo>
                    <a:pt x="19138" y="38277"/>
                  </a:lnTo>
                  <a:lnTo>
                    <a:pt x="19138" y="19138"/>
                  </a:lnTo>
                  <a:lnTo>
                    <a:pt x="38265" y="19138"/>
                  </a:lnTo>
                  <a:lnTo>
                    <a:pt x="57404" y="19138"/>
                  </a:lnTo>
                  <a:lnTo>
                    <a:pt x="57404" y="0"/>
                  </a:lnTo>
                  <a:close/>
                </a:path>
                <a:path w="172720" h="554989">
                  <a:moveTo>
                    <a:pt x="76542" y="363575"/>
                  </a:moveTo>
                  <a:lnTo>
                    <a:pt x="57416" y="363575"/>
                  </a:lnTo>
                  <a:lnTo>
                    <a:pt x="57416" y="401853"/>
                  </a:lnTo>
                  <a:lnTo>
                    <a:pt x="76542" y="401853"/>
                  </a:lnTo>
                  <a:lnTo>
                    <a:pt x="76542" y="363575"/>
                  </a:lnTo>
                  <a:close/>
                </a:path>
                <a:path w="172720" h="554989">
                  <a:moveTo>
                    <a:pt x="95681" y="459257"/>
                  </a:moveTo>
                  <a:lnTo>
                    <a:pt x="76542" y="459257"/>
                  </a:lnTo>
                  <a:lnTo>
                    <a:pt x="57416" y="459257"/>
                  </a:lnTo>
                  <a:lnTo>
                    <a:pt x="57416" y="516661"/>
                  </a:lnTo>
                  <a:lnTo>
                    <a:pt x="76542" y="516661"/>
                  </a:lnTo>
                  <a:lnTo>
                    <a:pt x="95681" y="516661"/>
                  </a:lnTo>
                  <a:lnTo>
                    <a:pt x="95681" y="459257"/>
                  </a:lnTo>
                  <a:close/>
                </a:path>
                <a:path w="172720" h="554989">
                  <a:moveTo>
                    <a:pt x="95681" y="38277"/>
                  </a:moveTo>
                  <a:lnTo>
                    <a:pt x="76542" y="38277"/>
                  </a:lnTo>
                  <a:lnTo>
                    <a:pt x="57416" y="38277"/>
                  </a:lnTo>
                  <a:lnTo>
                    <a:pt x="57416" y="76542"/>
                  </a:lnTo>
                  <a:lnTo>
                    <a:pt x="57416" y="95669"/>
                  </a:lnTo>
                  <a:lnTo>
                    <a:pt x="76542" y="95669"/>
                  </a:lnTo>
                  <a:lnTo>
                    <a:pt x="95681" y="95669"/>
                  </a:lnTo>
                  <a:lnTo>
                    <a:pt x="95681" y="76542"/>
                  </a:lnTo>
                  <a:lnTo>
                    <a:pt x="95681" y="38277"/>
                  </a:lnTo>
                  <a:close/>
                </a:path>
                <a:path w="172720" h="554989">
                  <a:moveTo>
                    <a:pt x="114808" y="535800"/>
                  </a:moveTo>
                  <a:lnTo>
                    <a:pt x="95681" y="535800"/>
                  </a:lnTo>
                  <a:lnTo>
                    <a:pt x="76542" y="535800"/>
                  </a:lnTo>
                  <a:lnTo>
                    <a:pt x="57416" y="535800"/>
                  </a:lnTo>
                  <a:lnTo>
                    <a:pt x="57416" y="554939"/>
                  </a:lnTo>
                  <a:lnTo>
                    <a:pt x="76542" y="554939"/>
                  </a:lnTo>
                  <a:lnTo>
                    <a:pt x="95681" y="554939"/>
                  </a:lnTo>
                  <a:lnTo>
                    <a:pt x="114808" y="554939"/>
                  </a:lnTo>
                  <a:lnTo>
                    <a:pt x="114808" y="535800"/>
                  </a:lnTo>
                  <a:close/>
                </a:path>
                <a:path w="172720" h="554989">
                  <a:moveTo>
                    <a:pt x="114808" y="420992"/>
                  </a:moveTo>
                  <a:lnTo>
                    <a:pt x="95681" y="420992"/>
                  </a:lnTo>
                  <a:lnTo>
                    <a:pt x="76542" y="420992"/>
                  </a:lnTo>
                  <a:lnTo>
                    <a:pt x="57416" y="420992"/>
                  </a:lnTo>
                  <a:lnTo>
                    <a:pt x="57416" y="440118"/>
                  </a:lnTo>
                  <a:lnTo>
                    <a:pt x="76542" y="440118"/>
                  </a:lnTo>
                  <a:lnTo>
                    <a:pt x="95681" y="440118"/>
                  </a:lnTo>
                  <a:lnTo>
                    <a:pt x="114808" y="440118"/>
                  </a:lnTo>
                  <a:lnTo>
                    <a:pt x="114808" y="420992"/>
                  </a:lnTo>
                  <a:close/>
                </a:path>
                <a:path w="172720" h="554989">
                  <a:moveTo>
                    <a:pt x="114808" y="344436"/>
                  </a:moveTo>
                  <a:lnTo>
                    <a:pt x="95681" y="344436"/>
                  </a:lnTo>
                  <a:lnTo>
                    <a:pt x="76542" y="344436"/>
                  </a:lnTo>
                  <a:lnTo>
                    <a:pt x="76542" y="363575"/>
                  </a:lnTo>
                  <a:lnTo>
                    <a:pt x="95681" y="363575"/>
                  </a:lnTo>
                  <a:lnTo>
                    <a:pt x="95681" y="382714"/>
                  </a:lnTo>
                  <a:lnTo>
                    <a:pt x="114808" y="382714"/>
                  </a:lnTo>
                  <a:lnTo>
                    <a:pt x="114808" y="344436"/>
                  </a:lnTo>
                  <a:close/>
                </a:path>
                <a:path w="172720" h="554989">
                  <a:moveTo>
                    <a:pt x="114808" y="306171"/>
                  </a:moveTo>
                  <a:lnTo>
                    <a:pt x="95681" y="306171"/>
                  </a:lnTo>
                  <a:lnTo>
                    <a:pt x="95681" y="325310"/>
                  </a:lnTo>
                  <a:lnTo>
                    <a:pt x="114808" y="325310"/>
                  </a:lnTo>
                  <a:lnTo>
                    <a:pt x="114808" y="306171"/>
                  </a:lnTo>
                  <a:close/>
                </a:path>
                <a:path w="172720" h="554989">
                  <a:moveTo>
                    <a:pt x="114808" y="153085"/>
                  </a:moveTo>
                  <a:lnTo>
                    <a:pt x="95681" y="153085"/>
                  </a:lnTo>
                  <a:lnTo>
                    <a:pt x="76542" y="153085"/>
                  </a:lnTo>
                  <a:lnTo>
                    <a:pt x="57416" y="153085"/>
                  </a:lnTo>
                  <a:lnTo>
                    <a:pt x="57416" y="172224"/>
                  </a:lnTo>
                  <a:lnTo>
                    <a:pt x="76542" y="172224"/>
                  </a:lnTo>
                  <a:lnTo>
                    <a:pt x="95681" y="172224"/>
                  </a:lnTo>
                  <a:lnTo>
                    <a:pt x="95681" y="191350"/>
                  </a:lnTo>
                  <a:lnTo>
                    <a:pt x="76542" y="191350"/>
                  </a:lnTo>
                  <a:lnTo>
                    <a:pt x="76542" y="229628"/>
                  </a:lnTo>
                  <a:lnTo>
                    <a:pt x="57416" y="229628"/>
                  </a:lnTo>
                  <a:lnTo>
                    <a:pt x="57416" y="344436"/>
                  </a:lnTo>
                  <a:lnTo>
                    <a:pt x="76542" y="344436"/>
                  </a:lnTo>
                  <a:lnTo>
                    <a:pt x="76542" y="287032"/>
                  </a:lnTo>
                  <a:lnTo>
                    <a:pt x="95681" y="287032"/>
                  </a:lnTo>
                  <a:lnTo>
                    <a:pt x="95681" y="267906"/>
                  </a:lnTo>
                  <a:lnTo>
                    <a:pt x="114808" y="267906"/>
                  </a:lnTo>
                  <a:lnTo>
                    <a:pt x="114808" y="153085"/>
                  </a:lnTo>
                  <a:close/>
                </a:path>
                <a:path w="172720" h="554989">
                  <a:moveTo>
                    <a:pt x="114808" y="114808"/>
                  </a:moveTo>
                  <a:lnTo>
                    <a:pt x="95681" y="114808"/>
                  </a:lnTo>
                  <a:lnTo>
                    <a:pt x="76542" y="114808"/>
                  </a:lnTo>
                  <a:lnTo>
                    <a:pt x="57416" y="114808"/>
                  </a:lnTo>
                  <a:lnTo>
                    <a:pt x="57416" y="133946"/>
                  </a:lnTo>
                  <a:lnTo>
                    <a:pt x="76542" y="133946"/>
                  </a:lnTo>
                  <a:lnTo>
                    <a:pt x="95681" y="133946"/>
                  </a:lnTo>
                  <a:lnTo>
                    <a:pt x="114808" y="133946"/>
                  </a:lnTo>
                  <a:lnTo>
                    <a:pt x="114808" y="114808"/>
                  </a:lnTo>
                  <a:close/>
                </a:path>
                <a:path w="172720" h="554989">
                  <a:moveTo>
                    <a:pt x="114808" y="0"/>
                  </a:moveTo>
                  <a:lnTo>
                    <a:pt x="95681" y="0"/>
                  </a:lnTo>
                  <a:lnTo>
                    <a:pt x="76542" y="0"/>
                  </a:lnTo>
                  <a:lnTo>
                    <a:pt x="57416" y="0"/>
                  </a:lnTo>
                  <a:lnTo>
                    <a:pt x="57416" y="19138"/>
                  </a:lnTo>
                  <a:lnTo>
                    <a:pt x="76542" y="19138"/>
                  </a:lnTo>
                  <a:lnTo>
                    <a:pt x="95681" y="19138"/>
                  </a:lnTo>
                  <a:lnTo>
                    <a:pt x="114808" y="19138"/>
                  </a:lnTo>
                  <a:lnTo>
                    <a:pt x="114808" y="0"/>
                  </a:lnTo>
                  <a:close/>
                </a:path>
                <a:path w="172720" h="554989">
                  <a:moveTo>
                    <a:pt x="133946" y="420992"/>
                  </a:moveTo>
                  <a:lnTo>
                    <a:pt x="114820" y="420992"/>
                  </a:lnTo>
                  <a:lnTo>
                    <a:pt x="114820" y="554939"/>
                  </a:lnTo>
                  <a:lnTo>
                    <a:pt x="133946" y="554939"/>
                  </a:lnTo>
                  <a:lnTo>
                    <a:pt x="133946" y="420992"/>
                  </a:lnTo>
                  <a:close/>
                </a:path>
                <a:path w="172720" h="554989">
                  <a:moveTo>
                    <a:pt x="133946" y="306171"/>
                  </a:moveTo>
                  <a:lnTo>
                    <a:pt x="114820" y="306171"/>
                  </a:lnTo>
                  <a:lnTo>
                    <a:pt x="114820" y="325310"/>
                  </a:lnTo>
                  <a:lnTo>
                    <a:pt x="133946" y="325310"/>
                  </a:lnTo>
                  <a:lnTo>
                    <a:pt x="133946" y="306171"/>
                  </a:lnTo>
                  <a:close/>
                </a:path>
                <a:path w="172720" h="554989">
                  <a:moveTo>
                    <a:pt x="133946" y="267906"/>
                  </a:moveTo>
                  <a:lnTo>
                    <a:pt x="114820" y="267906"/>
                  </a:lnTo>
                  <a:lnTo>
                    <a:pt x="114820" y="287032"/>
                  </a:lnTo>
                  <a:lnTo>
                    <a:pt x="133946" y="287032"/>
                  </a:lnTo>
                  <a:lnTo>
                    <a:pt x="133946" y="267906"/>
                  </a:lnTo>
                  <a:close/>
                </a:path>
                <a:path w="172720" h="554989">
                  <a:moveTo>
                    <a:pt x="133946" y="229628"/>
                  </a:moveTo>
                  <a:lnTo>
                    <a:pt x="114820" y="229628"/>
                  </a:lnTo>
                  <a:lnTo>
                    <a:pt x="114820" y="248767"/>
                  </a:lnTo>
                  <a:lnTo>
                    <a:pt x="133946" y="248767"/>
                  </a:lnTo>
                  <a:lnTo>
                    <a:pt x="133946" y="229628"/>
                  </a:lnTo>
                  <a:close/>
                </a:path>
                <a:path w="172720" h="554989">
                  <a:moveTo>
                    <a:pt x="133946" y="191350"/>
                  </a:moveTo>
                  <a:lnTo>
                    <a:pt x="114820" y="191350"/>
                  </a:lnTo>
                  <a:lnTo>
                    <a:pt x="114820" y="210489"/>
                  </a:lnTo>
                  <a:lnTo>
                    <a:pt x="133946" y="210489"/>
                  </a:lnTo>
                  <a:lnTo>
                    <a:pt x="133946" y="191350"/>
                  </a:lnTo>
                  <a:close/>
                </a:path>
                <a:path w="172720" h="554989">
                  <a:moveTo>
                    <a:pt x="133946" y="0"/>
                  </a:moveTo>
                  <a:lnTo>
                    <a:pt x="114820" y="0"/>
                  </a:lnTo>
                  <a:lnTo>
                    <a:pt x="114820" y="38277"/>
                  </a:lnTo>
                  <a:lnTo>
                    <a:pt x="114820" y="76542"/>
                  </a:lnTo>
                  <a:lnTo>
                    <a:pt x="114820" y="133946"/>
                  </a:lnTo>
                  <a:lnTo>
                    <a:pt x="133946" y="133946"/>
                  </a:lnTo>
                  <a:lnTo>
                    <a:pt x="133946" y="76542"/>
                  </a:lnTo>
                  <a:lnTo>
                    <a:pt x="133946" y="38277"/>
                  </a:lnTo>
                  <a:lnTo>
                    <a:pt x="133946" y="0"/>
                  </a:lnTo>
                  <a:close/>
                </a:path>
                <a:path w="172720" h="554989">
                  <a:moveTo>
                    <a:pt x="153085" y="382714"/>
                  </a:moveTo>
                  <a:lnTo>
                    <a:pt x="133946" y="382714"/>
                  </a:lnTo>
                  <a:lnTo>
                    <a:pt x="114820" y="382714"/>
                  </a:lnTo>
                  <a:lnTo>
                    <a:pt x="114820" y="401853"/>
                  </a:lnTo>
                  <a:lnTo>
                    <a:pt x="133946" y="401853"/>
                  </a:lnTo>
                  <a:lnTo>
                    <a:pt x="153085" y="401853"/>
                  </a:lnTo>
                  <a:lnTo>
                    <a:pt x="153085" y="382714"/>
                  </a:lnTo>
                  <a:close/>
                </a:path>
                <a:path w="172720" h="554989">
                  <a:moveTo>
                    <a:pt x="153085" y="344436"/>
                  </a:moveTo>
                  <a:lnTo>
                    <a:pt x="133946" y="344436"/>
                  </a:lnTo>
                  <a:lnTo>
                    <a:pt x="114820" y="344436"/>
                  </a:lnTo>
                  <a:lnTo>
                    <a:pt x="114820" y="363575"/>
                  </a:lnTo>
                  <a:lnTo>
                    <a:pt x="133946" y="363575"/>
                  </a:lnTo>
                  <a:lnTo>
                    <a:pt x="153085" y="363575"/>
                  </a:lnTo>
                  <a:lnTo>
                    <a:pt x="153085" y="344436"/>
                  </a:lnTo>
                  <a:close/>
                </a:path>
                <a:path w="172720" h="554989">
                  <a:moveTo>
                    <a:pt x="153085" y="248767"/>
                  </a:moveTo>
                  <a:lnTo>
                    <a:pt x="133946" y="248767"/>
                  </a:lnTo>
                  <a:lnTo>
                    <a:pt x="133946" y="267893"/>
                  </a:lnTo>
                  <a:lnTo>
                    <a:pt x="153085" y="267893"/>
                  </a:lnTo>
                  <a:lnTo>
                    <a:pt x="153085" y="248767"/>
                  </a:lnTo>
                  <a:close/>
                </a:path>
                <a:path w="172720" h="554989">
                  <a:moveTo>
                    <a:pt x="153085" y="153085"/>
                  </a:moveTo>
                  <a:lnTo>
                    <a:pt x="133946" y="153085"/>
                  </a:lnTo>
                  <a:lnTo>
                    <a:pt x="114820" y="153085"/>
                  </a:lnTo>
                  <a:lnTo>
                    <a:pt x="114820" y="172224"/>
                  </a:lnTo>
                  <a:lnTo>
                    <a:pt x="133946" y="172224"/>
                  </a:lnTo>
                  <a:lnTo>
                    <a:pt x="153085" y="172224"/>
                  </a:lnTo>
                  <a:lnTo>
                    <a:pt x="153085" y="153085"/>
                  </a:lnTo>
                  <a:close/>
                </a:path>
                <a:path w="172720" h="554989">
                  <a:moveTo>
                    <a:pt x="172224" y="114808"/>
                  </a:moveTo>
                  <a:lnTo>
                    <a:pt x="153085" y="114808"/>
                  </a:lnTo>
                  <a:lnTo>
                    <a:pt x="153085" y="133946"/>
                  </a:lnTo>
                  <a:lnTo>
                    <a:pt x="172224" y="133946"/>
                  </a:lnTo>
                  <a:lnTo>
                    <a:pt x="172224" y="114808"/>
                  </a:lnTo>
                  <a:close/>
                </a:path>
                <a:path w="172720" h="554989">
                  <a:moveTo>
                    <a:pt x="172224" y="76542"/>
                  </a:moveTo>
                  <a:lnTo>
                    <a:pt x="153085" y="76542"/>
                  </a:lnTo>
                  <a:lnTo>
                    <a:pt x="153085" y="95669"/>
                  </a:lnTo>
                  <a:lnTo>
                    <a:pt x="172224" y="95669"/>
                  </a:lnTo>
                  <a:lnTo>
                    <a:pt x="172224" y="76542"/>
                  </a:lnTo>
                  <a:close/>
                </a:path>
                <a:path w="172720" h="554989">
                  <a:moveTo>
                    <a:pt x="172224" y="0"/>
                  </a:moveTo>
                  <a:lnTo>
                    <a:pt x="153085" y="0"/>
                  </a:lnTo>
                  <a:lnTo>
                    <a:pt x="153085" y="38277"/>
                  </a:lnTo>
                  <a:lnTo>
                    <a:pt x="153085" y="57404"/>
                  </a:lnTo>
                  <a:lnTo>
                    <a:pt x="172224" y="57404"/>
                  </a:lnTo>
                  <a:lnTo>
                    <a:pt x="172224" y="38277"/>
                  </a:lnTo>
                  <a:lnTo>
                    <a:pt x="17222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6125" y="4858305"/>
              <a:ext cx="191770" cy="554990"/>
            </a:xfrm>
            <a:custGeom>
              <a:avLst/>
              <a:gdLst/>
              <a:ahLst/>
              <a:cxnLst/>
              <a:rect l="l" t="t" r="r" b="b"/>
              <a:pathLst>
                <a:path w="191770" h="554989">
                  <a:moveTo>
                    <a:pt x="19138" y="191350"/>
                  </a:moveTo>
                  <a:lnTo>
                    <a:pt x="0" y="191350"/>
                  </a:lnTo>
                  <a:lnTo>
                    <a:pt x="0" y="210489"/>
                  </a:lnTo>
                  <a:lnTo>
                    <a:pt x="19138" y="210489"/>
                  </a:lnTo>
                  <a:lnTo>
                    <a:pt x="19138" y="191350"/>
                  </a:lnTo>
                  <a:close/>
                </a:path>
                <a:path w="191770" h="554989">
                  <a:moveTo>
                    <a:pt x="19138" y="114808"/>
                  </a:moveTo>
                  <a:lnTo>
                    <a:pt x="0" y="114808"/>
                  </a:lnTo>
                  <a:lnTo>
                    <a:pt x="0" y="133946"/>
                  </a:lnTo>
                  <a:lnTo>
                    <a:pt x="19138" y="133946"/>
                  </a:lnTo>
                  <a:lnTo>
                    <a:pt x="19138" y="114808"/>
                  </a:lnTo>
                  <a:close/>
                </a:path>
                <a:path w="191770" h="554989">
                  <a:moveTo>
                    <a:pt x="38277" y="210489"/>
                  </a:moveTo>
                  <a:lnTo>
                    <a:pt x="19138" y="210489"/>
                  </a:lnTo>
                  <a:lnTo>
                    <a:pt x="19138" y="229628"/>
                  </a:lnTo>
                  <a:lnTo>
                    <a:pt x="38277" y="229628"/>
                  </a:lnTo>
                  <a:lnTo>
                    <a:pt x="38277" y="210489"/>
                  </a:lnTo>
                  <a:close/>
                </a:path>
                <a:path w="191770" h="554989">
                  <a:moveTo>
                    <a:pt x="57404" y="497522"/>
                  </a:moveTo>
                  <a:lnTo>
                    <a:pt x="38277" y="497522"/>
                  </a:lnTo>
                  <a:lnTo>
                    <a:pt x="19138" y="497522"/>
                  </a:lnTo>
                  <a:lnTo>
                    <a:pt x="19138" y="516661"/>
                  </a:lnTo>
                  <a:lnTo>
                    <a:pt x="38277" y="516661"/>
                  </a:lnTo>
                  <a:lnTo>
                    <a:pt x="38277" y="535800"/>
                  </a:lnTo>
                  <a:lnTo>
                    <a:pt x="19138" y="535800"/>
                  </a:lnTo>
                  <a:lnTo>
                    <a:pt x="0" y="535800"/>
                  </a:lnTo>
                  <a:lnTo>
                    <a:pt x="0" y="554939"/>
                  </a:lnTo>
                  <a:lnTo>
                    <a:pt x="19138" y="554939"/>
                  </a:lnTo>
                  <a:lnTo>
                    <a:pt x="38277" y="554939"/>
                  </a:lnTo>
                  <a:lnTo>
                    <a:pt x="57404" y="554939"/>
                  </a:lnTo>
                  <a:lnTo>
                    <a:pt x="57404" y="497522"/>
                  </a:lnTo>
                  <a:close/>
                </a:path>
                <a:path w="191770" h="554989">
                  <a:moveTo>
                    <a:pt x="57404" y="0"/>
                  </a:moveTo>
                  <a:lnTo>
                    <a:pt x="38277" y="0"/>
                  </a:lnTo>
                  <a:lnTo>
                    <a:pt x="38277" y="19138"/>
                  </a:lnTo>
                  <a:lnTo>
                    <a:pt x="57404" y="19138"/>
                  </a:lnTo>
                  <a:lnTo>
                    <a:pt x="57404" y="0"/>
                  </a:lnTo>
                  <a:close/>
                </a:path>
                <a:path w="191770" h="554989">
                  <a:moveTo>
                    <a:pt x="114808" y="516674"/>
                  </a:moveTo>
                  <a:lnTo>
                    <a:pt x="95681" y="516674"/>
                  </a:lnTo>
                  <a:lnTo>
                    <a:pt x="95681" y="554939"/>
                  </a:lnTo>
                  <a:lnTo>
                    <a:pt x="114808" y="554939"/>
                  </a:lnTo>
                  <a:lnTo>
                    <a:pt x="114808" y="516674"/>
                  </a:lnTo>
                  <a:close/>
                </a:path>
                <a:path w="191770" h="554989">
                  <a:moveTo>
                    <a:pt x="114808" y="287032"/>
                  </a:moveTo>
                  <a:lnTo>
                    <a:pt x="95681" y="287032"/>
                  </a:lnTo>
                  <a:lnTo>
                    <a:pt x="76542" y="287032"/>
                  </a:lnTo>
                  <a:lnTo>
                    <a:pt x="76542" y="363575"/>
                  </a:lnTo>
                  <a:lnTo>
                    <a:pt x="95681" y="363575"/>
                  </a:lnTo>
                  <a:lnTo>
                    <a:pt x="95681" y="401853"/>
                  </a:lnTo>
                  <a:lnTo>
                    <a:pt x="76542" y="401853"/>
                  </a:lnTo>
                  <a:lnTo>
                    <a:pt x="76542" y="420979"/>
                  </a:lnTo>
                  <a:lnTo>
                    <a:pt x="95681" y="420979"/>
                  </a:lnTo>
                  <a:lnTo>
                    <a:pt x="95681" y="440118"/>
                  </a:lnTo>
                  <a:lnTo>
                    <a:pt x="76542" y="440118"/>
                  </a:lnTo>
                  <a:lnTo>
                    <a:pt x="76542" y="420992"/>
                  </a:lnTo>
                  <a:lnTo>
                    <a:pt x="57404" y="420992"/>
                  </a:lnTo>
                  <a:lnTo>
                    <a:pt x="38277" y="420992"/>
                  </a:lnTo>
                  <a:lnTo>
                    <a:pt x="19138" y="420992"/>
                  </a:lnTo>
                  <a:lnTo>
                    <a:pt x="19138" y="401853"/>
                  </a:lnTo>
                  <a:lnTo>
                    <a:pt x="38277" y="401853"/>
                  </a:lnTo>
                  <a:lnTo>
                    <a:pt x="57404" y="401853"/>
                  </a:lnTo>
                  <a:lnTo>
                    <a:pt x="76542" y="401853"/>
                  </a:lnTo>
                  <a:lnTo>
                    <a:pt x="76542" y="363575"/>
                  </a:lnTo>
                  <a:lnTo>
                    <a:pt x="57404" y="363575"/>
                  </a:lnTo>
                  <a:lnTo>
                    <a:pt x="38277" y="363575"/>
                  </a:lnTo>
                  <a:lnTo>
                    <a:pt x="38277" y="382714"/>
                  </a:lnTo>
                  <a:lnTo>
                    <a:pt x="19138" y="382714"/>
                  </a:lnTo>
                  <a:lnTo>
                    <a:pt x="0" y="382714"/>
                  </a:lnTo>
                  <a:lnTo>
                    <a:pt x="0" y="497522"/>
                  </a:lnTo>
                  <a:lnTo>
                    <a:pt x="19138" y="497522"/>
                  </a:lnTo>
                  <a:lnTo>
                    <a:pt x="19138" y="440118"/>
                  </a:lnTo>
                  <a:lnTo>
                    <a:pt x="38277" y="440118"/>
                  </a:lnTo>
                  <a:lnTo>
                    <a:pt x="38277" y="478396"/>
                  </a:lnTo>
                  <a:lnTo>
                    <a:pt x="57404" y="478396"/>
                  </a:lnTo>
                  <a:lnTo>
                    <a:pt x="57404" y="459257"/>
                  </a:lnTo>
                  <a:lnTo>
                    <a:pt x="76542" y="459257"/>
                  </a:lnTo>
                  <a:lnTo>
                    <a:pt x="76542" y="478396"/>
                  </a:lnTo>
                  <a:lnTo>
                    <a:pt x="57404" y="478396"/>
                  </a:lnTo>
                  <a:lnTo>
                    <a:pt x="57404" y="497522"/>
                  </a:lnTo>
                  <a:lnTo>
                    <a:pt x="76542" y="497522"/>
                  </a:lnTo>
                  <a:lnTo>
                    <a:pt x="76542" y="516661"/>
                  </a:lnTo>
                  <a:lnTo>
                    <a:pt x="95681" y="516661"/>
                  </a:lnTo>
                  <a:lnTo>
                    <a:pt x="95681" y="497522"/>
                  </a:lnTo>
                  <a:lnTo>
                    <a:pt x="114808" y="497522"/>
                  </a:lnTo>
                  <a:lnTo>
                    <a:pt x="114808" y="344436"/>
                  </a:lnTo>
                  <a:lnTo>
                    <a:pt x="95681" y="344436"/>
                  </a:lnTo>
                  <a:lnTo>
                    <a:pt x="95681" y="306171"/>
                  </a:lnTo>
                  <a:lnTo>
                    <a:pt x="114808" y="306171"/>
                  </a:lnTo>
                  <a:lnTo>
                    <a:pt x="114808" y="287032"/>
                  </a:lnTo>
                  <a:close/>
                </a:path>
                <a:path w="191770" h="554989">
                  <a:moveTo>
                    <a:pt x="114808" y="229628"/>
                  </a:moveTo>
                  <a:lnTo>
                    <a:pt x="95681" y="229628"/>
                  </a:lnTo>
                  <a:lnTo>
                    <a:pt x="76542" y="229628"/>
                  </a:lnTo>
                  <a:lnTo>
                    <a:pt x="76542" y="191350"/>
                  </a:lnTo>
                  <a:lnTo>
                    <a:pt x="57404" y="191350"/>
                  </a:lnTo>
                  <a:lnTo>
                    <a:pt x="57404" y="172224"/>
                  </a:lnTo>
                  <a:lnTo>
                    <a:pt x="38277" y="172224"/>
                  </a:lnTo>
                  <a:lnTo>
                    <a:pt x="38277" y="210489"/>
                  </a:lnTo>
                  <a:lnTo>
                    <a:pt x="57404" y="210489"/>
                  </a:lnTo>
                  <a:lnTo>
                    <a:pt x="57404" y="229628"/>
                  </a:lnTo>
                  <a:lnTo>
                    <a:pt x="38277" y="229628"/>
                  </a:lnTo>
                  <a:lnTo>
                    <a:pt x="38277" y="248767"/>
                  </a:lnTo>
                  <a:lnTo>
                    <a:pt x="19138" y="248767"/>
                  </a:lnTo>
                  <a:lnTo>
                    <a:pt x="0" y="248767"/>
                  </a:lnTo>
                  <a:lnTo>
                    <a:pt x="0" y="267893"/>
                  </a:lnTo>
                  <a:lnTo>
                    <a:pt x="19138" y="267893"/>
                  </a:lnTo>
                  <a:lnTo>
                    <a:pt x="38277" y="267893"/>
                  </a:lnTo>
                  <a:lnTo>
                    <a:pt x="38277" y="287032"/>
                  </a:lnTo>
                  <a:lnTo>
                    <a:pt x="19138" y="287032"/>
                  </a:lnTo>
                  <a:lnTo>
                    <a:pt x="0" y="287032"/>
                  </a:lnTo>
                  <a:lnTo>
                    <a:pt x="0" y="363575"/>
                  </a:lnTo>
                  <a:lnTo>
                    <a:pt x="19138" y="363575"/>
                  </a:lnTo>
                  <a:lnTo>
                    <a:pt x="38277" y="363575"/>
                  </a:lnTo>
                  <a:lnTo>
                    <a:pt x="38277" y="344436"/>
                  </a:lnTo>
                  <a:lnTo>
                    <a:pt x="19138" y="344436"/>
                  </a:lnTo>
                  <a:lnTo>
                    <a:pt x="19138" y="306171"/>
                  </a:lnTo>
                  <a:lnTo>
                    <a:pt x="38277" y="306171"/>
                  </a:lnTo>
                  <a:lnTo>
                    <a:pt x="57404" y="306171"/>
                  </a:lnTo>
                  <a:lnTo>
                    <a:pt x="57404" y="248767"/>
                  </a:lnTo>
                  <a:lnTo>
                    <a:pt x="76542" y="248767"/>
                  </a:lnTo>
                  <a:lnTo>
                    <a:pt x="95681" y="248767"/>
                  </a:lnTo>
                  <a:lnTo>
                    <a:pt x="114808" y="248767"/>
                  </a:lnTo>
                  <a:lnTo>
                    <a:pt x="114808" y="229628"/>
                  </a:lnTo>
                  <a:close/>
                </a:path>
                <a:path w="191770" h="554989">
                  <a:moveTo>
                    <a:pt x="114808" y="76542"/>
                  </a:moveTo>
                  <a:lnTo>
                    <a:pt x="95681" y="76542"/>
                  </a:lnTo>
                  <a:lnTo>
                    <a:pt x="95681" y="95681"/>
                  </a:lnTo>
                  <a:lnTo>
                    <a:pt x="76542" y="95681"/>
                  </a:lnTo>
                  <a:lnTo>
                    <a:pt x="76542" y="114808"/>
                  </a:lnTo>
                  <a:lnTo>
                    <a:pt x="76542" y="133946"/>
                  </a:lnTo>
                  <a:lnTo>
                    <a:pt x="57404" y="133946"/>
                  </a:lnTo>
                  <a:lnTo>
                    <a:pt x="57404" y="114808"/>
                  </a:lnTo>
                  <a:lnTo>
                    <a:pt x="76542" y="114808"/>
                  </a:lnTo>
                  <a:lnTo>
                    <a:pt x="76542" y="95681"/>
                  </a:lnTo>
                  <a:lnTo>
                    <a:pt x="76542" y="76542"/>
                  </a:lnTo>
                  <a:lnTo>
                    <a:pt x="57404" y="76542"/>
                  </a:lnTo>
                  <a:lnTo>
                    <a:pt x="57404" y="95681"/>
                  </a:lnTo>
                  <a:lnTo>
                    <a:pt x="38277" y="95681"/>
                  </a:lnTo>
                  <a:lnTo>
                    <a:pt x="38277" y="76542"/>
                  </a:lnTo>
                  <a:lnTo>
                    <a:pt x="57404" y="76542"/>
                  </a:lnTo>
                  <a:lnTo>
                    <a:pt x="57404" y="38277"/>
                  </a:lnTo>
                  <a:lnTo>
                    <a:pt x="38277" y="38277"/>
                  </a:lnTo>
                  <a:lnTo>
                    <a:pt x="38277" y="57404"/>
                  </a:lnTo>
                  <a:lnTo>
                    <a:pt x="19138" y="57404"/>
                  </a:lnTo>
                  <a:lnTo>
                    <a:pt x="19138" y="76542"/>
                  </a:lnTo>
                  <a:lnTo>
                    <a:pt x="19138" y="114808"/>
                  </a:lnTo>
                  <a:lnTo>
                    <a:pt x="38277" y="114808"/>
                  </a:lnTo>
                  <a:lnTo>
                    <a:pt x="38277" y="133946"/>
                  </a:lnTo>
                  <a:lnTo>
                    <a:pt x="19138" y="133946"/>
                  </a:lnTo>
                  <a:lnTo>
                    <a:pt x="19138" y="153085"/>
                  </a:lnTo>
                  <a:lnTo>
                    <a:pt x="0" y="153085"/>
                  </a:lnTo>
                  <a:lnTo>
                    <a:pt x="0" y="172224"/>
                  </a:lnTo>
                  <a:lnTo>
                    <a:pt x="19138" y="172224"/>
                  </a:lnTo>
                  <a:lnTo>
                    <a:pt x="38277" y="172224"/>
                  </a:lnTo>
                  <a:lnTo>
                    <a:pt x="38277" y="153085"/>
                  </a:lnTo>
                  <a:lnTo>
                    <a:pt x="57404" y="153085"/>
                  </a:lnTo>
                  <a:lnTo>
                    <a:pt x="57404" y="172224"/>
                  </a:lnTo>
                  <a:lnTo>
                    <a:pt x="76542" y="172224"/>
                  </a:lnTo>
                  <a:lnTo>
                    <a:pt x="95681" y="172224"/>
                  </a:lnTo>
                  <a:lnTo>
                    <a:pt x="114808" y="172224"/>
                  </a:lnTo>
                  <a:lnTo>
                    <a:pt x="114808" y="153085"/>
                  </a:lnTo>
                  <a:lnTo>
                    <a:pt x="95681" y="153085"/>
                  </a:lnTo>
                  <a:lnTo>
                    <a:pt x="76542" y="153085"/>
                  </a:lnTo>
                  <a:lnTo>
                    <a:pt x="76542" y="133959"/>
                  </a:lnTo>
                  <a:lnTo>
                    <a:pt x="95681" y="133959"/>
                  </a:lnTo>
                  <a:lnTo>
                    <a:pt x="95681" y="114808"/>
                  </a:lnTo>
                  <a:lnTo>
                    <a:pt x="114808" y="114808"/>
                  </a:lnTo>
                  <a:lnTo>
                    <a:pt x="114808" y="76542"/>
                  </a:lnTo>
                  <a:close/>
                </a:path>
                <a:path w="191770" h="554989">
                  <a:moveTo>
                    <a:pt x="114808" y="38277"/>
                  </a:moveTo>
                  <a:lnTo>
                    <a:pt x="95681" y="38277"/>
                  </a:lnTo>
                  <a:lnTo>
                    <a:pt x="95681" y="0"/>
                  </a:lnTo>
                  <a:lnTo>
                    <a:pt x="76542" y="0"/>
                  </a:lnTo>
                  <a:lnTo>
                    <a:pt x="76542" y="19138"/>
                  </a:lnTo>
                  <a:lnTo>
                    <a:pt x="57404" y="19138"/>
                  </a:lnTo>
                  <a:lnTo>
                    <a:pt x="57404" y="38265"/>
                  </a:lnTo>
                  <a:lnTo>
                    <a:pt x="76542" y="38265"/>
                  </a:lnTo>
                  <a:lnTo>
                    <a:pt x="76542" y="57404"/>
                  </a:lnTo>
                  <a:lnTo>
                    <a:pt x="95681" y="57404"/>
                  </a:lnTo>
                  <a:lnTo>
                    <a:pt x="114808" y="57404"/>
                  </a:lnTo>
                  <a:lnTo>
                    <a:pt x="114808" y="38277"/>
                  </a:lnTo>
                  <a:close/>
                </a:path>
                <a:path w="191770" h="554989">
                  <a:moveTo>
                    <a:pt x="133946" y="0"/>
                  </a:moveTo>
                  <a:lnTo>
                    <a:pt x="114820" y="0"/>
                  </a:lnTo>
                  <a:lnTo>
                    <a:pt x="114820" y="19138"/>
                  </a:lnTo>
                  <a:lnTo>
                    <a:pt x="133946" y="19138"/>
                  </a:lnTo>
                  <a:lnTo>
                    <a:pt x="133946" y="0"/>
                  </a:lnTo>
                  <a:close/>
                </a:path>
                <a:path w="191770" h="554989">
                  <a:moveTo>
                    <a:pt x="153085" y="535800"/>
                  </a:moveTo>
                  <a:lnTo>
                    <a:pt x="133946" y="535800"/>
                  </a:lnTo>
                  <a:lnTo>
                    <a:pt x="114820" y="535800"/>
                  </a:lnTo>
                  <a:lnTo>
                    <a:pt x="114820" y="554939"/>
                  </a:lnTo>
                  <a:lnTo>
                    <a:pt x="133946" y="554939"/>
                  </a:lnTo>
                  <a:lnTo>
                    <a:pt x="153085" y="554939"/>
                  </a:lnTo>
                  <a:lnTo>
                    <a:pt x="153085" y="535800"/>
                  </a:lnTo>
                  <a:close/>
                </a:path>
                <a:path w="191770" h="554989">
                  <a:moveTo>
                    <a:pt x="172224" y="325310"/>
                  </a:moveTo>
                  <a:lnTo>
                    <a:pt x="153085" y="325310"/>
                  </a:lnTo>
                  <a:lnTo>
                    <a:pt x="133946" y="325310"/>
                  </a:lnTo>
                  <a:lnTo>
                    <a:pt x="133946" y="344436"/>
                  </a:lnTo>
                  <a:lnTo>
                    <a:pt x="114820" y="344436"/>
                  </a:lnTo>
                  <a:lnTo>
                    <a:pt x="114820" y="363575"/>
                  </a:lnTo>
                  <a:lnTo>
                    <a:pt x="133946" y="363575"/>
                  </a:lnTo>
                  <a:lnTo>
                    <a:pt x="133946" y="478396"/>
                  </a:lnTo>
                  <a:lnTo>
                    <a:pt x="114820" y="478396"/>
                  </a:lnTo>
                  <a:lnTo>
                    <a:pt x="114820" y="497522"/>
                  </a:lnTo>
                  <a:lnTo>
                    <a:pt x="133946" y="497522"/>
                  </a:lnTo>
                  <a:lnTo>
                    <a:pt x="133946" y="516674"/>
                  </a:lnTo>
                  <a:lnTo>
                    <a:pt x="153085" y="516674"/>
                  </a:lnTo>
                  <a:lnTo>
                    <a:pt x="153085" y="497522"/>
                  </a:lnTo>
                  <a:lnTo>
                    <a:pt x="172224" y="497522"/>
                  </a:lnTo>
                  <a:lnTo>
                    <a:pt x="172224" y="478396"/>
                  </a:lnTo>
                  <a:lnTo>
                    <a:pt x="153085" y="478396"/>
                  </a:lnTo>
                  <a:lnTo>
                    <a:pt x="153085" y="459257"/>
                  </a:lnTo>
                  <a:lnTo>
                    <a:pt x="172224" y="459257"/>
                  </a:lnTo>
                  <a:lnTo>
                    <a:pt x="172224" y="420992"/>
                  </a:lnTo>
                  <a:lnTo>
                    <a:pt x="153085" y="420992"/>
                  </a:lnTo>
                  <a:lnTo>
                    <a:pt x="153085" y="344436"/>
                  </a:lnTo>
                  <a:lnTo>
                    <a:pt x="172224" y="344436"/>
                  </a:lnTo>
                  <a:lnTo>
                    <a:pt x="172224" y="325310"/>
                  </a:lnTo>
                  <a:close/>
                </a:path>
                <a:path w="191770" h="554989">
                  <a:moveTo>
                    <a:pt x="191363" y="57404"/>
                  </a:moveTo>
                  <a:lnTo>
                    <a:pt x="172224" y="57404"/>
                  </a:lnTo>
                  <a:lnTo>
                    <a:pt x="153085" y="57404"/>
                  </a:lnTo>
                  <a:lnTo>
                    <a:pt x="153085" y="38277"/>
                  </a:lnTo>
                  <a:lnTo>
                    <a:pt x="133946" y="38277"/>
                  </a:lnTo>
                  <a:lnTo>
                    <a:pt x="114820" y="38277"/>
                  </a:lnTo>
                  <a:lnTo>
                    <a:pt x="114820" y="76542"/>
                  </a:lnTo>
                  <a:lnTo>
                    <a:pt x="114820" y="248767"/>
                  </a:lnTo>
                  <a:lnTo>
                    <a:pt x="133946" y="248767"/>
                  </a:lnTo>
                  <a:lnTo>
                    <a:pt x="133946" y="267906"/>
                  </a:lnTo>
                  <a:lnTo>
                    <a:pt x="114820" y="267906"/>
                  </a:lnTo>
                  <a:lnTo>
                    <a:pt x="114820" y="306171"/>
                  </a:lnTo>
                  <a:lnTo>
                    <a:pt x="133946" y="306171"/>
                  </a:lnTo>
                  <a:lnTo>
                    <a:pt x="153085" y="306171"/>
                  </a:lnTo>
                  <a:lnTo>
                    <a:pt x="153085" y="287032"/>
                  </a:lnTo>
                  <a:lnTo>
                    <a:pt x="172224" y="287032"/>
                  </a:lnTo>
                  <a:lnTo>
                    <a:pt x="172224" y="191350"/>
                  </a:lnTo>
                  <a:lnTo>
                    <a:pt x="153085" y="191350"/>
                  </a:lnTo>
                  <a:lnTo>
                    <a:pt x="153085" y="172224"/>
                  </a:lnTo>
                  <a:lnTo>
                    <a:pt x="133946" y="172224"/>
                  </a:lnTo>
                  <a:lnTo>
                    <a:pt x="133946" y="153085"/>
                  </a:lnTo>
                  <a:lnTo>
                    <a:pt x="153085" y="153085"/>
                  </a:lnTo>
                  <a:lnTo>
                    <a:pt x="153085" y="172224"/>
                  </a:lnTo>
                  <a:lnTo>
                    <a:pt x="172224" y="172224"/>
                  </a:lnTo>
                  <a:lnTo>
                    <a:pt x="172224" y="114808"/>
                  </a:lnTo>
                  <a:lnTo>
                    <a:pt x="153085" y="114808"/>
                  </a:lnTo>
                  <a:lnTo>
                    <a:pt x="153085" y="133946"/>
                  </a:lnTo>
                  <a:lnTo>
                    <a:pt x="133946" y="133946"/>
                  </a:lnTo>
                  <a:lnTo>
                    <a:pt x="133946" y="76542"/>
                  </a:lnTo>
                  <a:lnTo>
                    <a:pt x="153085" y="76542"/>
                  </a:lnTo>
                  <a:lnTo>
                    <a:pt x="153085" y="95669"/>
                  </a:lnTo>
                  <a:lnTo>
                    <a:pt x="172224" y="95669"/>
                  </a:lnTo>
                  <a:lnTo>
                    <a:pt x="191363" y="95669"/>
                  </a:lnTo>
                  <a:lnTo>
                    <a:pt x="191363" y="76542"/>
                  </a:lnTo>
                  <a:lnTo>
                    <a:pt x="191363" y="57404"/>
                  </a:lnTo>
                  <a:close/>
                </a:path>
                <a:path w="191770" h="554989">
                  <a:moveTo>
                    <a:pt x="191363" y="19138"/>
                  </a:moveTo>
                  <a:lnTo>
                    <a:pt x="172224" y="19138"/>
                  </a:lnTo>
                  <a:lnTo>
                    <a:pt x="172224" y="0"/>
                  </a:lnTo>
                  <a:lnTo>
                    <a:pt x="153085" y="0"/>
                  </a:lnTo>
                  <a:lnTo>
                    <a:pt x="153085" y="38277"/>
                  </a:lnTo>
                  <a:lnTo>
                    <a:pt x="172224" y="38277"/>
                  </a:lnTo>
                  <a:lnTo>
                    <a:pt x="191363" y="38265"/>
                  </a:lnTo>
                  <a:lnTo>
                    <a:pt x="191363" y="1913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68350" y="4858305"/>
              <a:ext cx="172720" cy="554990"/>
            </a:xfrm>
            <a:custGeom>
              <a:avLst/>
              <a:gdLst/>
              <a:ahLst/>
              <a:cxnLst/>
              <a:rect l="l" t="t" r="r" b="b"/>
              <a:pathLst>
                <a:path w="172719" h="554989">
                  <a:moveTo>
                    <a:pt x="19138" y="382714"/>
                  </a:moveTo>
                  <a:lnTo>
                    <a:pt x="0" y="382714"/>
                  </a:lnTo>
                  <a:lnTo>
                    <a:pt x="0" y="401853"/>
                  </a:lnTo>
                  <a:lnTo>
                    <a:pt x="19138" y="401853"/>
                  </a:lnTo>
                  <a:lnTo>
                    <a:pt x="19138" y="382714"/>
                  </a:lnTo>
                  <a:close/>
                </a:path>
                <a:path w="172719" h="554989">
                  <a:moveTo>
                    <a:pt x="19138" y="210489"/>
                  </a:moveTo>
                  <a:lnTo>
                    <a:pt x="0" y="210489"/>
                  </a:lnTo>
                  <a:lnTo>
                    <a:pt x="0" y="229628"/>
                  </a:lnTo>
                  <a:lnTo>
                    <a:pt x="19138" y="229628"/>
                  </a:lnTo>
                  <a:lnTo>
                    <a:pt x="19138" y="210489"/>
                  </a:lnTo>
                  <a:close/>
                </a:path>
                <a:path w="172719" h="554989">
                  <a:moveTo>
                    <a:pt x="19138" y="76542"/>
                  </a:moveTo>
                  <a:lnTo>
                    <a:pt x="0" y="76542"/>
                  </a:lnTo>
                  <a:lnTo>
                    <a:pt x="0" y="95669"/>
                  </a:lnTo>
                  <a:lnTo>
                    <a:pt x="19138" y="95669"/>
                  </a:lnTo>
                  <a:lnTo>
                    <a:pt x="19138" y="76542"/>
                  </a:lnTo>
                  <a:close/>
                </a:path>
                <a:path w="172719" h="554989">
                  <a:moveTo>
                    <a:pt x="38265" y="497522"/>
                  </a:moveTo>
                  <a:lnTo>
                    <a:pt x="19138" y="497522"/>
                  </a:lnTo>
                  <a:lnTo>
                    <a:pt x="0" y="497522"/>
                  </a:lnTo>
                  <a:lnTo>
                    <a:pt x="0" y="516661"/>
                  </a:lnTo>
                  <a:lnTo>
                    <a:pt x="19138" y="516661"/>
                  </a:lnTo>
                  <a:lnTo>
                    <a:pt x="19138" y="535800"/>
                  </a:lnTo>
                  <a:lnTo>
                    <a:pt x="38265" y="535800"/>
                  </a:lnTo>
                  <a:lnTo>
                    <a:pt x="38265" y="497522"/>
                  </a:lnTo>
                  <a:close/>
                </a:path>
                <a:path w="172719" h="554989">
                  <a:moveTo>
                    <a:pt x="38265" y="114808"/>
                  </a:moveTo>
                  <a:lnTo>
                    <a:pt x="19138" y="114808"/>
                  </a:lnTo>
                  <a:lnTo>
                    <a:pt x="19138" y="133946"/>
                  </a:lnTo>
                  <a:lnTo>
                    <a:pt x="38265" y="133946"/>
                  </a:lnTo>
                  <a:lnTo>
                    <a:pt x="38265" y="114808"/>
                  </a:lnTo>
                  <a:close/>
                </a:path>
                <a:path w="172719" h="554989">
                  <a:moveTo>
                    <a:pt x="38265" y="0"/>
                  </a:moveTo>
                  <a:lnTo>
                    <a:pt x="19138" y="0"/>
                  </a:lnTo>
                  <a:lnTo>
                    <a:pt x="19138" y="19138"/>
                  </a:lnTo>
                  <a:lnTo>
                    <a:pt x="38265" y="19138"/>
                  </a:lnTo>
                  <a:lnTo>
                    <a:pt x="38265" y="0"/>
                  </a:lnTo>
                  <a:close/>
                </a:path>
                <a:path w="172719" h="554989">
                  <a:moveTo>
                    <a:pt x="57404" y="76542"/>
                  </a:moveTo>
                  <a:lnTo>
                    <a:pt x="38265" y="76542"/>
                  </a:lnTo>
                  <a:lnTo>
                    <a:pt x="38265" y="95669"/>
                  </a:lnTo>
                  <a:lnTo>
                    <a:pt x="57404" y="95669"/>
                  </a:lnTo>
                  <a:lnTo>
                    <a:pt x="57404" y="76542"/>
                  </a:lnTo>
                  <a:close/>
                </a:path>
                <a:path w="172719" h="554989">
                  <a:moveTo>
                    <a:pt x="76542" y="535800"/>
                  </a:moveTo>
                  <a:lnTo>
                    <a:pt x="57404" y="535800"/>
                  </a:lnTo>
                  <a:lnTo>
                    <a:pt x="38265" y="535800"/>
                  </a:lnTo>
                  <a:lnTo>
                    <a:pt x="38265" y="554939"/>
                  </a:lnTo>
                  <a:lnTo>
                    <a:pt x="57404" y="554939"/>
                  </a:lnTo>
                  <a:lnTo>
                    <a:pt x="76542" y="554939"/>
                  </a:lnTo>
                  <a:lnTo>
                    <a:pt x="76542" y="535800"/>
                  </a:lnTo>
                  <a:close/>
                </a:path>
                <a:path w="172719" h="554989">
                  <a:moveTo>
                    <a:pt x="76542" y="210489"/>
                  </a:moveTo>
                  <a:lnTo>
                    <a:pt x="57404" y="210489"/>
                  </a:lnTo>
                  <a:lnTo>
                    <a:pt x="38265" y="210489"/>
                  </a:lnTo>
                  <a:lnTo>
                    <a:pt x="38265" y="229628"/>
                  </a:lnTo>
                  <a:lnTo>
                    <a:pt x="57404" y="229628"/>
                  </a:lnTo>
                  <a:lnTo>
                    <a:pt x="57404" y="248767"/>
                  </a:lnTo>
                  <a:lnTo>
                    <a:pt x="76542" y="248767"/>
                  </a:lnTo>
                  <a:lnTo>
                    <a:pt x="76542" y="210489"/>
                  </a:lnTo>
                  <a:close/>
                </a:path>
                <a:path w="172719" h="554989">
                  <a:moveTo>
                    <a:pt x="76542" y="0"/>
                  </a:moveTo>
                  <a:lnTo>
                    <a:pt x="57404" y="0"/>
                  </a:lnTo>
                  <a:lnTo>
                    <a:pt x="57404" y="19138"/>
                  </a:lnTo>
                  <a:lnTo>
                    <a:pt x="38265" y="19138"/>
                  </a:lnTo>
                  <a:lnTo>
                    <a:pt x="38265" y="38265"/>
                  </a:lnTo>
                  <a:lnTo>
                    <a:pt x="57404" y="38265"/>
                  </a:lnTo>
                  <a:lnTo>
                    <a:pt x="38265" y="38277"/>
                  </a:lnTo>
                  <a:lnTo>
                    <a:pt x="19138" y="38277"/>
                  </a:lnTo>
                  <a:lnTo>
                    <a:pt x="19138" y="57404"/>
                  </a:lnTo>
                  <a:lnTo>
                    <a:pt x="38265" y="57404"/>
                  </a:lnTo>
                  <a:lnTo>
                    <a:pt x="57404" y="57404"/>
                  </a:lnTo>
                  <a:lnTo>
                    <a:pt x="57404" y="76542"/>
                  </a:lnTo>
                  <a:lnTo>
                    <a:pt x="76542" y="76542"/>
                  </a:lnTo>
                  <a:lnTo>
                    <a:pt x="76542" y="38277"/>
                  </a:lnTo>
                  <a:lnTo>
                    <a:pt x="76542" y="0"/>
                  </a:lnTo>
                  <a:close/>
                </a:path>
                <a:path w="172719" h="554989">
                  <a:moveTo>
                    <a:pt x="95669" y="153085"/>
                  </a:moveTo>
                  <a:lnTo>
                    <a:pt x="76542" y="153085"/>
                  </a:lnTo>
                  <a:lnTo>
                    <a:pt x="76542" y="114808"/>
                  </a:lnTo>
                  <a:lnTo>
                    <a:pt x="57404" y="114808"/>
                  </a:lnTo>
                  <a:lnTo>
                    <a:pt x="57404" y="153085"/>
                  </a:lnTo>
                  <a:lnTo>
                    <a:pt x="38265" y="153085"/>
                  </a:lnTo>
                  <a:lnTo>
                    <a:pt x="38265" y="172224"/>
                  </a:lnTo>
                  <a:lnTo>
                    <a:pt x="19138" y="172224"/>
                  </a:lnTo>
                  <a:lnTo>
                    <a:pt x="19138" y="153085"/>
                  </a:lnTo>
                  <a:lnTo>
                    <a:pt x="0" y="153085"/>
                  </a:lnTo>
                  <a:lnTo>
                    <a:pt x="0" y="191363"/>
                  </a:lnTo>
                  <a:lnTo>
                    <a:pt x="19138" y="191363"/>
                  </a:lnTo>
                  <a:lnTo>
                    <a:pt x="38265" y="191350"/>
                  </a:lnTo>
                  <a:lnTo>
                    <a:pt x="57404" y="191363"/>
                  </a:lnTo>
                  <a:lnTo>
                    <a:pt x="57404" y="172224"/>
                  </a:lnTo>
                  <a:lnTo>
                    <a:pt x="76542" y="172224"/>
                  </a:lnTo>
                  <a:lnTo>
                    <a:pt x="95669" y="172224"/>
                  </a:lnTo>
                  <a:lnTo>
                    <a:pt x="95669" y="153085"/>
                  </a:lnTo>
                  <a:close/>
                </a:path>
                <a:path w="172719" h="554989">
                  <a:moveTo>
                    <a:pt x="114808" y="420992"/>
                  </a:moveTo>
                  <a:lnTo>
                    <a:pt x="95669" y="420992"/>
                  </a:lnTo>
                  <a:lnTo>
                    <a:pt x="95669" y="440118"/>
                  </a:lnTo>
                  <a:lnTo>
                    <a:pt x="114808" y="440118"/>
                  </a:lnTo>
                  <a:lnTo>
                    <a:pt x="114808" y="420992"/>
                  </a:lnTo>
                  <a:close/>
                </a:path>
                <a:path w="172719" h="554989">
                  <a:moveTo>
                    <a:pt x="114808" y="344436"/>
                  </a:moveTo>
                  <a:lnTo>
                    <a:pt x="95669" y="344436"/>
                  </a:lnTo>
                  <a:lnTo>
                    <a:pt x="95669" y="363575"/>
                  </a:lnTo>
                  <a:lnTo>
                    <a:pt x="95669" y="382714"/>
                  </a:lnTo>
                  <a:lnTo>
                    <a:pt x="76542" y="382714"/>
                  </a:lnTo>
                  <a:lnTo>
                    <a:pt x="57404" y="382714"/>
                  </a:lnTo>
                  <a:lnTo>
                    <a:pt x="57404" y="363575"/>
                  </a:lnTo>
                  <a:lnTo>
                    <a:pt x="76542" y="363575"/>
                  </a:lnTo>
                  <a:lnTo>
                    <a:pt x="95669" y="363575"/>
                  </a:lnTo>
                  <a:lnTo>
                    <a:pt x="95669" y="344436"/>
                  </a:lnTo>
                  <a:lnTo>
                    <a:pt x="95669" y="325310"/>
                  </a:lnTo>
                  <a:lnTo>
                    <a:pt x="76542" y="325310"/>
                  </a:lnTo>
                  <a:lnTo>
                    <a:pt x="76542" y="306171"/>
                  </a:lnTo>
                  <a:lnTo>
                    <a:pt x="57404" y="306171"/>
                  </a:lnTo>
                  <a:lnTo>
                    <a:pt x="57404" y="267906"/>
                  </a:lnTo>
                  <a:lnTo>
                    <a:pt x="38265" y="267906"/>
                  </a:lnTo>
                  <a:lnTo>
                    <a:pt x="19138" y="267906"/>
                  </a:lnTo>
                  <a:lnTo>
                    <a:pt x="0" y="267906"/>
                  </a:lnTo>
                  <a:lnTo>
                    <a:pt x="0" y="287032"/>
                  </a:lnTo>
                  <a:lnTo>
                    <a:pt x="19138" y="287032"/>
                  </a:lnTo>
                  <a:lnTo>
                    <a:pt x="19138" y="306171"/>
                  </a:lnTo>
                  <a:lnTo>
                    <a:pt x="38265" y="306171"/>
                  </a:lnTo>
                  <a:lnTo>
                    <a:pt x="38265" y="325310"/>
                  </a:lnTo>
                  <a:lnTo>
                    <a:pt x="19138" y="325310"/>
                  </a:lnTo>
                  <a:lnTo>
                    <a:pt x="0" y="325310"/>
                  </a:lnTo>
                  <a:lnTo>
                    <a:pt x="0" y="363575"/>
                  </a:lnTo>
                  <a:lnTo>
                    <a:pt x="19138" y="363575"/>
                  </a:lnTo>
                  <a:lnTo>
                    <a:pt x="19138" y="344436"/>
                  </a:lnTo>
                  <a:lnTo>
                    <a:pt x="38265" y="344436"/>
                  </a:lnTo>
                  <a:lnTo>
                    <a:pt x="38265" y="363575"/>
                  </a:lnTo>
                  <a:lnTo>
                    <a:pt x="19138" y="363575"/>
                  </a:lnTo>
                  <a:lnTo>
                    <a:pt x="19138" y="382714"/>
                  </a:lnTo>
                  <a:lnTo>
                    <a:pt x="38265" y="382714"/>
                  </a:lnTo>
                  <a:lnTo>
                    <a:pt x="38265" y="420992"/>
                  </a:lnTo>
                  <a:lnTo>
                    <a:pt x="19138" y="420992"/>
                  </a:lnTo>
                  <a:lnTo>
                    <a:pt x="0" y="420992"/>
                  </a:lnTo>
                  <a:lnTo>
                    <a:pt x="0" y="459257"/>
                  </a:lnTo>
                  <a:lnTo>
                    <a:pt x="19138" y="459257"/>
                  </a:lnTo>
                  <a:lnTo>
                    <a:pt x="38265" y="459257"/>
                  </a:lnTo>
                  <a:lnTo>
                    <a:pt x="38265" y="478396"/>
                  </a:lnTo>
                  <a:lnTo>
                    <a:pt x="57404" y="478396"/>
                  </a:lnTo>
                  <a:lnTo>
                    <a:pt x="76542" y="478396"/>
                  </a:lnTo>
                  <a:lnTo>
                    <a:pt x="76542" y="497522"/>
                  </a:lnTo>
                  <a:lnTo>
                    <a:pt x="57404" y="497522"/>
                  </a:lnTo>
                  <a:lnTo>
                    <a:pt x="57404" y="516661"/>
                  </a:lnTo>
                  <a:lnTo>
                    <a:pt x="76542" y="516661"/>
                  </a:lnTo>
                  <a:lnTo>
                    <a:pt x="76542" y="535800"/>
                  </a:lnTo>
                  <a:lnTo>
                    <a:pt x="95669" y="535800"/>
                  </a:lnTo>
                  <a:lnTo>
                    <a:pt x="95669" y="478383"/>
                  </a:lnTo>
                  <a:lnTo>
                    <a:pt x="114808" y="478383"/>
                  </a:lnTo>
                  <a:lnTo>
                    <a:pt x="114808" y="459257"/>
                  </a:lnTo>
                  <a:lnTo>
                    <a:pt x="95669" y="459257"/>
                  </a:lnTo>
                  <a:lnTo>
                    <a:pt x="76542" y="459257"/>
                  </a:lnTo>
                  <a:lnTo>
                    <a:pt x="76542" y="401853"/>
                  </a:lnTo>
                  <a:lnTo>
                    <a:pt x="95669" y="401853"/>
                  </a:lnTo>
                  <a:lnTo>
                    <a:pt x="114808" y="401853"/>
                  </a:lnTo>
                  <a:lnTo>
                    <a:pt x="114808" y="344436"/>
                  </a:lnTo>
                  <a:close/>
                </a:path>
                <a:path w="172719" h="554989">
                  <a:moveTo>
                    <a:pt x="114808" y="229628"/>
                  </a:moveTo>
                  <a:lnTo>
                    <a:pt x="95669" y="229628"/>
                  </a:lnTo>
                  <a:lnTo>
                    <a:pt x="95669" y="267906"/>
                  </a:lnTo>
                  <a:lnTo>
                    <a:pt x="76542" y="267906"/>
                  </a:lnTo>
                  <a:lnTo>
                    <a:pt x="76542" y="306171"/>
                  </a:lnTo>
                  <a:lnTo>
                    <a:pt x="95669" y="306171"/>
                  </a:lnTo>
                  <a:lnTo>
                    <a:pt x="114808" y="306171"/>
                  </a:lnTo>
                  <a:lnTo>
                    <a:pt x="114808" y="229628"/>
                  </a:lnTo>
                  <a:close/>
                </a:path>
                <a:path w="172719" h="554989">
                  <a:moveTo>
                    <a:pt x="114808" y="0"/>
                  </a:moveTo>
                  <a:lnTo>
                    <a:pt x="95669" y="0"/>
                  </a:lnTo>
                  <a:lnTo>
                    <a:pt x="95669" y="38277"/>
                  </a:lnTo>
                  <a:lnTo>
                    <a:pt x="95669" y="76542"/>
                  </a:lnTo>
                  <a:lnTo>
                    <a:pt x="95669" y="133946"/>
                  </a:lnTo>
                  <a:lnTo>
                    <a:pt x="114808" y="133946"/>
                  </a:lnTo>
                  <a:lnTo>
                    <a:pt x="114808" y="76542"/>
                  </a:lnTo>
                  <a:lnTo>
                    <a:pt x="114808" y="38277"/>
                  </a:lnTo>
                  <a:lnTo>
                    <a:pt x="114808" y="0"/>
                  </a:lnTo>
                  <a:close/>
                </a:path>
                <a:path w="172719" h="554989">
                  <a:moveTo>
                    <a:pt x="153085" y="535800"/>
                  </a:moveTo>
                  <a:lnTo>
                    <a:pt x="133946" y="535800"/>
                  </a:lnTo>
                  <a:lnTo>
                    <a:pt x="133946" y="554939"/>
                  </a:lnTo>
                  <a:lnTo>
                    <a:pt x="153085" y="554939"/>
                  </a:lnTo>
                  <a:lnTo>
                    <a:pt x="153085" y="535800"/>
                  </a:lnTo>
                  <a:close/>
                </a:path>
                <a:path w="172719" h="554989">
                  <a:moveTo>
                    <a:pt x="153085" y="497522"/>
                  </a:moveTo>
                  <a:lnTo>
                    <a:pt x="133946" y="497522"/>
                  </a:lnTo>
                  <a:lnTo>
                    <a:pt x="114820" y="497522"/>
                  </a:lnTo>
                  <a:lnTo>
                    <a:pt x="114820" y="516661"/>
                  </a:lnTo>
                  <a:lnTo>
                    <a:pt x="133946" y="516661"/>
                  </a:lnTo>
                  <a:lnTo>
                    <a:pt x="153085" y="516661"/>
                  </a:lnTo>
                  <a:lnTo>
                    <a:pt x="153085" y="497522"/>
                  </a:lnTo>
                  <a:close/>
                </a:path>
                <a:path w="172719" h="554989">
                  <a:moveTo>
                    <a:pt x="153085" y="325310"/>
                  </a:moveTo>
                  <a:lnTo>
                    <a:pt x="133946" y="325310"/>
                  </a:lnTo>
                  <a:lnTo>
                    <a:pt x="133946" y="344436"/>
                  </a:lnTo>
                  <a:lnTo>
                    <a:pt x="153085" y="344436"/>
                  </a:lnTo>
                  <a:lnTo>
                    <a:pt x="153085" y="325310"/>
                  </a:lnTo>
                  <a:close/>
                </a:path>
                <a:path w="172719" h="554989">
                  <a:moveTo>
                    <a:pt x="172224" y="344436"/>
                  </a:moveTo>
                  <a:lnTo>
                    <a:pt x="153085" y="344436"/>
                  </a:lnTo>
                  <a:lnTo>
                    <a:pt x="153085" y="382714"/>
                  </a:lnTo>
                  <a:lnTo>
                    <a:pt x="133946" y="382714"/>
                  </a:lnTo>
                  <a:lnTo>
                    <a:pt x="133946" y="363575"/>
                  </a:lnTo>
                  <a:lnTo>
                    <a:pt x="114820" y="363575"/>
                  </a:lnTo>
                  <a:lnTo>
                    <a:pt x="114820" y="401853"/>
                  </a:lnTo>
                  <a:lnTo>
                    <a:pt x="133946" y="401853"/>
                  </a:lnTo>
                  <a:lnTo>
                    <a:pt x="133946" y="459257"/>
                  </a:lnTo>
                  <a:lnTo>
                    <a:pt x="114820" y="459257"/>
                  </a:lnTo>
                  <a:lnTo>
                    <a:pt x="114820" y="478383"/>
                  </a:lnTo>
                  <a:lnTo>
                    <a:pt x="133946" y="478383"/>
                  </a:lnTo>
                  <a:lnTo>
                    <a:pt x="153085" y="478396"/>
                  </a:lnTo>
                  <a:lnTo>
                    <a:pt x="172224" y="478383"/>
                  </a:lnTo>
                  <a:lnTo>
                    <a:pt x="172224" y="459257"/>
                  </a:lnTo>
                  <a:lnTo>
                    <a:pt x="153085" y="459257"/>
                  </a:lnTo>
                  <a:lnTo>
                    <a:pt x="153085" y="440118"/>
                  </a:lnTo>
                  <a:lnTo>
                    <a:pt x="172224" y="440118"/>
                  </a:lnTo>
                  <a:lnTo>
                    <a:pt x="172224" y="344436"/>
                  </a:lnTo>
                  <a:close/>
                </a:path>
                <a:path w="172719" h="554989">
                  <a:moveTo>
                    <a:pt x="172224" y="306171"/>
                  </a:moveTo>
                  <a:lnTo>
                    <a:pt x="153085" y="306171"/>
                  </a:lnTo>
                  <a:lnTo>
                    <a:pt x="153085" y="325310"/>
                  </a:lnTo>
                  <a:lnTo>
                    <a:pt x="172224" y="325310"/>
                  </a:lnTo>
                  <a:lnTo>
                    <a:pt x="172224" y="306171"/>
                  </a:lnTo>
                  <a:close/>
                </a:path>
                <a:path w="172719" h="554989">
                  <a:moveTo>
                    <a:pt x="172224" y="248767"/>
                  </a:moveTo>
                  <a:lnTo>
                    <a:pt x="153085" y="248767"/>
                  </a:lnTo>
                  <a:lnTo>
                    <a:pt x="133946" y="248767"/>
                  </a:lnTo>
                  <a:lnTo>
                    <a:pt x="133946" y="229628"/>
                  </a:lnTo>
                  <a:lnTo>
                    <a:pt x="114820" y="229628"/>
                  </a:lnTo>
                  <a:lnTo>
                    <a:pt x="114820" y="267906"/>
                  </a:lnTo>
                  <a:lnTo>
                    <a:pt x="133946" y="267906"/>
                  </a:lnTo>
                  <a:lnTo>
                    <a:pt x="133946" y="287032"/>
                  </a:lnTo>
                  <a:lnTo>
                    <a:pt x="114820" y="287032"/>
                  </a:lnTo>
                  <a:lnTo>
                    <a:pt x="114820" y="306171"/>
                  </a:lnTo>
                  <a:lnTo>
                    <a:pt x="133946" y="306171"/>
                  </a:lnTo>
                  <a:lnTo>
                    <a:pt x="153085" y="306171"/>
                  </a:lnTo>
                  <a:lnTo>
                    <a:pt x="153085" y="267893"/>
                  </a:lnTo>
                  <a:lnTo>
                    <a:pt x="172224" y="267893"/>
                  </a:lnTo>
                  <a:lnTo>
                    <a:pt x="172224" y="248767"/>
                  </a:lnTo>
                  <a:close/>
                </a:path>
                <a:path w="172719" h="554989">
                  <a:moveTo>
                    <a:pt x="172224" y="210489"/>
                  </a:moveTo>
                  <a:lnTo>
                    <a:pt x="153085" y="210489"/>
                  </a:lnTo>
                  <a:lnTo>
                    <a:pt x="153085" y="153085"/>
                  </a:lnTo>
                  <a:lnTo>
                    <a:pt x="133946" y="153085"/>
                  </a:lnTo>
                  <a:lnTo>
                    <a:pt x="133946" y="172224"/>
                  </a:lnTo>
                  <a:lnTo>
                    <a:pt x="114820" y="172224"/>
                  </a:lnTo>
                  <a:lnTo>
                    <a:pt x="114820" y="191350"/>
                  </a:lnTo>
                  <a:lnTo>
                    <a:pt x="133946" y="191350"/>
                  </a:lnTo>
                  <a:lnTo>
                    <a:pt x="133946" y="229628"/>
                  </a:lnTo>
                  <a:lnTo>
                    <a:pt x="153085" y="229628"/>
                  </a:lnTo>
                  <a:lnTo>
                    <a:pt x="172224" y="229628"/>
                  </a:lnTo>
                  <a:lnTo>
                    <a:pt x="172224" y="210489"/>
                  </a:lnTo>
                  <a:close/>
                </a:path>
                <a:path w="172719" h="554989">
                  <a:moveTo>
                    <a:pt x="172224" y="114808"/>
                  </a:moveTo>
                  <a:lnTo>
                    <a:pt x="153085" y="114808"/>
                  </a:lnTo>
                  <a:lnTo>
                    <a:pt x="133946" y="114808"/>
                  </a:lnTo>
                  <a:lnTo>
                    <a:pt x="114820" y="114808"/>
                  </a:lnTo>
                  <a:lnTo>
                    <a:pt x="114820" y="133946"/>
                  </a:lnTo>
                  <a:lnTo>
                    <a:pt x="133946" y="133946"/>
                  </a:lnTo>
                  <a:lnTo>
                    <a:pt x="153085" y="133946"/>
                  </a:lnTo>
                  <a:lnTo>
                    <a:pt x="172224" y="133946"/>
                  </a:lnTo>
                  <a:lnTo>
                    <a:pt x="172224" y="114808"/>
                  </a:lnTo>
                  <a:close/>
                </a:path>
                <a:path w="172719" h="554989">
                  <a:moveTo>
                    <a:pt x="172224" y="38277"/>
                  </a:moveTo>
                  <a:lnTo>
                    <a:pt x="153085" y="38277"/>
                  </a:lnTo>
                  <a:lnTo>
                    <a:pt x="133946" y="38277"/>
                  </a:lnTo>
                  <a:lnTo>
                    <a:pt x="133946" y="76542"/>
                  </a:lnTo>
                  <a:lnTo>
                    <a:pt x="133946" y="95669"/>
                  </a:lnTo>
                  <a:lnTo>
                    <a:pt x="153085" y="95669"/>
                  </a:lnTo>
                  <a:lnTo>
                    <a:pt x="172224" y="95669"/>
                  </a:lnTo>
                  <a:lnTo>
                    <a:pt x="172224" y="76542"/>
                  </a:lnTo>
                  <a:lnTo>
                    <a:pt x="172224" y="38277"/>
                  </a:lnTo>
                  <a:close/>
                </a:path>
                <a:path w="172719" h="554989">
                  <a:moveTo>
                    <a:pt x="172224" y="0"/>
                  </a:moveTo>
                  <a:lnTo>
                    <a:pt x="153085" y="0"/>
                  </a:lnTo>
                  <a:lnTo>
                    <a:pt x="133946" y="0"/>
                  </a:lnTo>
                  <a:lnTo>
                    <a:pt x="114820" y="0"/>
                  </a:lnTo>
                  <a:lnTo>
                    <a:pt x="114820" y="19138"/>
                  </a:lnTo>
                  <a:lnTo>
                    <a:pt x="133946" y="19138"/>
                  </a:lnTo>
                  <a:lnTo>
                    <a:pt x="153085" y="19138"/>
                  </a:lnTo>
                  <a:lnTo>
                    <a:pt x="172224" y="19138"/>
                  </a:lnTo>
                  <a:lnTo>
                    <a:pt x="17222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1436" y="4858305"/>
              <a:ext cx="76835" cy="535940"/>
            </a:xfrm>
            <a:custGeom>
              <a:avLst/>
              <a:gdLst/>
              <a:ahLst/>
              <a:cxnLst/>
              <a:rect l="l" t="t" r="r" b="b"/>
              <a:pathLst>
                <a:path w="76834" h="535939">
                  <a:moveTo>
                    <a:pt x="19138" y="459257"/>
                  </a:moveTo>
                  <a:lnTo>
                    <a:pt x="0" y="459257"/>
                  </a:lnTo>
                  <a:lnTo>
                    <a:pt x="0" y="478383"/>
                  </a:lnTo>
                  <a:lnTo>
                    <a:pt x="19138" y="478383"/>
                  </a:lnTo>
                  <a:lnTo>
                    <a:pt x="19138" y="459257"/>
                  </a:lnTo>
                  <a:close/>
                </a:path>
                <a:path w="76834" h="535939">
                  <a:moveTo>
                    <a:pt x="38265" y="38277"/>
                  </a:moveTo>
                  <a:lnTo>
                    <a:pt x="19138" y="38277"/>
                  </a:lnTo>
                  <a:lnTo>
                    <a:pt x="19138" y="76542"/>
                  </a:lnTo>
                  <a:lnTo>
                    <a:pt x="19138" y="95669"/>
                  </a:lnTo>
                  <a:lnTo>
                    <a:pt x="38265" y="95669"/>
                  </a:lnTo>
                  <a:lnTo>
                    <a:pt x="38265" y="76542"/>
                  </a:lnTo>
                  <a:lnTo>
                    <a:pt x="38265" y="38277"/>
                  </a:lnTo>
                  <a:close/>
                </a:path>
                <a:path w="76834" h="535939">
                  <a:moveTo>
                    <a:pt x="57404" y="382714"/>
                  </a:moveTo>
                  <a:lnTo>
                    <a:pt x="38265" y="382714"/>
                  </a:lnTo>
                  <a:lnTo>
                    <a:pt x="38265" y="363575"/>
                  </a:lnTo>
                  <a:lnTo>
                    <a:pt x="19138" y="363575"/>
                  </a:lnTo>
                  <a:lnTo>
                    <a:pt x="19138" y="401853"/>
                  </a:lnTo>
                  <a:lnTo>
                    <a:pt x="38265" y="401853"/>
                  </a:lnTo>
                  <a:lnTo>
                    <a:pt x="57404" y="401853"/>
                  </a:lnTo>
                  <a:lnTo>
                    <a:pt x="57404" y="382714"/>
                  </a:lnTo>
                  <a:close/>
                </a:path>
                <a:path w="76834" h="535939">
                  <a:moveTo>
                    <a:pt x="57404" y="325310"/>
                  </a:moveTo>
                  <a:lnTo>
                    <a:pt x="38265" y="325310"/>
                  </a:lnTo>
                  <a:lnTo>
                    <a:pt x="19138" y="325310"/>
                  </a:lnTo>
                  <a:lnTo>
                    <a:pt x="19138" y="344436"/>
                  </a:lnTo>
                  <a:lnTo>
                    <a:pt x="38265" y="344436"/>
                  </a:lnTo>
                  <a:lnTo>
                    <a:pt x="57404" y="344436"/>
                  </a:lnTo>
                  <a:lnTo>
                    <a:pt x="57404" y="325310"/>
                  </a:lnTo>
                  <a:close/>
                </a:path>
                <a:path w="76834" h="535939">
                  <a:moveTo>
                    <a:pt x="76542" y="440118"/>
                  </a:moveTo>
                  <a:lnTo>
                    <a:pt x="57404" y="440118"/>
                  </a:lnTo>
                  <a:lnTo>
                    <a:pt x="38265" y="440118"/>
                  </a:lnTo>
                  <a:lnTo>
                    <a:pt x="38265" y="459257"/>
                  </a:lnTo>
                  <a:lnTo>
                    <a:pt x="57404" y="459257"/>
                  </a:lnTo>
                  <a:lnTo>
                    <a:pt x="57404" y="497522"/>
                  </a:lnTo>
                  <a:lnTo>
                    <a:pt x="38265" y="497522"/>
                  </a:lnTo>
                  <a:lnTo>
                    <a:pt x="19138" y="497522"/>
                  </a:lnTo>
                  <a:lnTo>
                    <a:pt x="19138" y="516674"/>
                  </a:lnTo>
                  <a:lnTo>
                    <a:pt x="0" y="516674"/>
                  </a:lnTo>
                  <a:lnTo>
                    <a:pt x="0" y="535800"/>
                  </a:lnTo>
                  <a:lnTo>
                    <a:pt x="19138" y="535800"/>
                  </a:lnTo>
                  <a:lnTo>
                    <a:pt x="38265" y="535800"/>
                  </a:lnTo>
                  <a:lnTo>
                    <a:pt x="38265" y="516661"/>
                  </a:lnTo>
                  <a:lnTo>
                    <a:pt x="57404" y="516661"/>
                  </a:lnTo>
                  <a:lnTo>
                    <a:pt x="57404" y="535800"/>
                  </a:lnTo>
                  <a:lnTo>
                    <a:pt x="76542" y="535800"/>
                  </a:lnTo>
                  <a:lnTo>
                    <a:pt x="76542" y="440118"/>
                  </a:lnTo>
                  <a:close/>
                </a:path>
                <a:path w="76834" h="535939">
                  <a:moveTo>
                    <a:pt x="76542" y="344436"/>
                  </a:moveTo>
                  <a:lnTo>
                    <a:pt x="57404" y="344436"/>
                  </a:lnTo>
                  <a:lnTo>
                    <a:pt x="57404" y="363575"/>
                  </a:lnTo>
                  <a:lnTo>
                    <a:pt x="76542" y="363575"/>
                  </a:lnTo>
                  <a:lnTo>
                    <a:pt x="76542" y="344436"/>
                  </a:lnTo>
                  <a:close/>
                </a:path>
                <a:path w="76834" h="535939">
                  <a:moveTo>
                    <a:pt x="76542" y="210489"/>
                  </a:moveTo>
                  <a:lnTo>
                    <a:pt x="57404" y="210489"/>
                  </a:lnTo>
                  <a:lnTo>
                    <a:pt x="57404" y="248767"/>
                  </a:lnTo>
                  <a:lnTo>
                    <a:pt x="38265" y="248767"/>
                  </a:lnTo>
                  <a:lnTo>
                    <a:pt x="19138" y="248767"/>
                  </a:lnTo>
                  <a:lnTo>
                    <a:pt x="19138" y="306171"/>
                  </a:lnTo>
                  <a:lnTo>
                    <a:pt x="38265" y="306171"/>
                  </a:lnTo>
                  <a:lnTo>
                    <a:pt x="38265" y="267893"/>
                  </a:lnTo>
                  <a:lnTo>
                    <a:pt x="57404" y="267893"/>
                  </a:lnTo>
                  <a:lnTo>
                    <a:pt x="57404" y="306171"/>
                  </a:lnTo>
                  <a:lnTo>
                    <a:pt x="76542" y="306171"/>
                  </a:lnTo>
                  <a:lnTo>
                    <a:pt x="76542" y="210489"/>
                  </a:lnTo>
                  <a:close/>
                </a:path>
                <a:path w="76834" h="535939">
                  <a:moveTo>
                    <a:pt x="76542" y="153085"/>
                  </a:moveTo>
                  <a:lnTo>
                    <a:pt x="57404" y="153085"/>
                  </a:lnTo>
                  <a:lnTo>
                    <a:pt x="38265" y="153085"/>
                  </a:lnTo>
                  <a:lnTo>
                    <a:pt x="19138" y="153085"/>
                  </a:lnTo>
                  <a:lnTo>
                    <a:pt x="19138" y="210489"/>
                  </a:lnTo>
                  <a:lnTo>
                    <a:pt x="38265" y="210489"/>
                  </a:lnTo>
                  <a:lnTo>
                    <a:pt x="38265" y="191363"/>
                  </a:lnTo>
                  <a:lnTo>
                    <a:pt x="57404" y="191363"/>
                  </a:lnTo>
                  <a:lnTo>
                    <a:pt x="57404" y="172224"/>
                  </a:lnTo>
                  <a:lnTo>
                    <a:pt x="76542" y="172224"/>
                  </a:lnTo>
                  <a:lnTo>
                    <a:pt x="76542" y="153085"/>
                  </a:lnTo>
                  <a:close/>
                </a:path>
                <a:path w="76834" h="535939">
                  <a:moveTo>
                    <a:pt x="76542" y="0"/>
                  </a:moveTo>
                  <a:lnTo>
                    <a:pt x="57404" y="0"/>
                  </a:lnTo>
                  <a:lnTo>
                    <a:pt x="38265" y="0"/>
                  </a:lnTo>
                  <a:lnTo>
                    <a:pt x="19138" y="0"/>
                  </a:lnTo>
                  <a:lnTo>
                    <a:pt x="19138" y="19138"/>
                  </a:lnTo>
                  <a:lnTo>
                    <a:pt x="38265" y="19138"/>
                  </a:lnTo>
                  <a:lnTo>
                    <a:pt x="57404" y="19138"/>
                  </a:lnTo>
                  <a:lnTo>
                    <a:pt x="57404" y="38277"/>
                  </a:lnTo>
                  <a:lnTo>
                    <a:pt x="57404" y="76542"/>
                  </a:lnTo>
                  <a:lnTo>
                    <a:pt x="57404" y="114808"/>
                  </a:lnTo>
                  <a:lnTo>
                    <a:pt x="38265" y="114808"/>
                  </a:lnTo>
                  <a:lnTo>
                    <a:pt x="19138" y="114808"/>
                  </a:lnTo>
                  <a:lnTo>
                    <a:pt x="19138" y="133946"/>
                  </a:lnTo>
                  <a:lnTo>
                    <a:pt x="38265" y="133946"/>
                  </a:lnTo>
                  <a:lnTo>
                    <a:pt x="57404" y="133946"/>
                  </a:lnTo>
                  <a:lnTo>
                    <a:pt x="76542" y="133946"/>
                  </a:lnTo>
                  <a:lnTo>
                    <a:pt x="76542" y="76542"/>
                  </a:lnTo>
                  <a:lnTo>
                    <a:pt x="76542" y="38277"/>
                  </a:lnTo>
                  <a:lnTo>
                    <a:pt x="7654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06558" y="11618705"/>
            <a:ext cx="1588882" cy="611571"/>
          </a:xfrm>
          <a:prstGeom prst="rect">
            <a:avLst/>
          </a:prstGeom>
        </p:spPr>
        <p:txBody>
          <a:bodyPr vert="horz" wrap="square" lIns="0" tIns="134994" rIns="0" bIns="0" rtlCol="0">
            <a:spAutoFit/>
          </a:bodyPr>
          <a:lstStyle/>
          <a:p>
            <a:pPr marL="26999">
              <a:spcBef>
                <a:spcPts val="1063"/>
              </a:spcBef>
            </a:pPr>
            <a:r>
              <a:rPr sz="1169" b="1" dirty="0">
                <a:solidFill>
                  <a:srgbClr val="231F20"/>
                </a:solidFill>
                <a:latin typeface="Inter SemiBold"/>
                <a:cs typeface="Inter SemiBold"/>
              </a:rPr>
              <a:t>Skann</a:t>
            </a:r>
            <a:r>
              <a:rPr sz="1169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169" b="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169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169" b="1" dirty="0">
                <a:solidFill>
                  <a:srgbClr val="231F20"/>
                </a:solidFill>
                <a:latin typeface="Inter SemiBold"/>
                <a:cs typeface="Inter SemiBold"/>
              </a:rPr>
              <a:t>å</a:t>
            </a:r>
            <a:r>
              <a:rPr sz="1169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169" b="1" dirty="0">
                <a:solidFill>
                  <a:srgbClr val="231F20"/>
                </a:solidFill>
                <a:latin typeface="Inter SemiBold"/>
                <a:cs typeface="Inter SemiBold"/>
              </a:rPr>
              <a:t>lese</a:t>
            </a:r>
            <a:r>
              <a:rPr sz="1169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169" b="1" spc="-43" dirty="0">
                <a:solidFill>
                  <a:srgbClr val="231F20"/>
                </a:solidFill>
                <a:latin typeface="Inter SemiBold"/>
                <a:cs typeface="Inter SemiBold"/>
              </a:rPr>
              <a:t>mer.</a:t>
            </a:r>
            <a:endParaRPr sz="1169">
              <a:latin typeface="Inter SemiBold"/>
              <a:cs typeface="Inter SemiBold"/>
            </a:endParaRPr>
          </a:p>
          <a:p>
            <a:pPr marL="26999">
              <a:spcBef>
                <a:spcPts val="861"/>
              </a:spcBef>
            </a:pPr>
            <a:r>
              <a:rPr sz="1169" dirty="0">
                <a:solidFill>
                  <a:srgbClr val="231F20"/>
                </a:solidFill>
                <a:latin typeface="Inter"/>
                <a:cs typeface="Inter"/>
              </a:rPr>
              <a:t>Scan to read</a:t>
            </a:r>
            <a:r>
              <a:rPr sz="1169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21" dirty="0">
                <a:solidFill>
                  <a:srgbClr val="231F20"/>
                </a:solidFill>
                <a:latin typeface="Inter"/>
                <a:cs typeface="Inter"/>
              </a:rPr>
              <a:t>more.</a:t>
            </a:r>
            <a:endParaRPr sz="1169">
              <a:latin typeface="Inter"/>
              <a:cs typeface="Inter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3536" y="-5"/>
            <a:ext cx="15937413" cy="15109900"/>
          </a:xfrm>
          <a:custGeom>
            <a:avLst/>
            <a:gdLst/>
            <a:ahLst/>
            <a:cxnLst/>
            <a:rect l="l" t="t" r="r" b="b"/>
            <a:pathLst>
              <a:path w="7496809" h="7107555">
                <a:moveTo>
                  <a:pt x="930757" y="6448603"/>
                </a:moveTo>
                <a:lnTo>
                  <a:pt x="0" y="6448603"/>
                </a:lnTo>
                <a:lnTo>
                  <a:pt x="0" y="6668592"/>
                </a:lnTo>
                <a:lnTo>
                  <a:pt x="930757" y="6668592"/>
                </a:lnTo>
                <a:lnTo>
                  <a:pt x="930757" y="6448603"/>
                </a:lnTo>
                <a:close/>
              </a:path>
              <a:path w="7496809" h="7107555">
                <a:moveTo>
                  <a:pt x="7496734" y="0"/>
                </a:moveTo>
                <a:lnTo>
                  <a:pt x="1353820" y="0"/>
                </a:lnTo>
                <a:lnTo>
                  <a:pt x="1353820" y="7107504"/>
                </a:lnTo>
                <a:lnTo>
                  <a:pt x="7496734" y="7107504"/>
                </a:lnTo>
                <a:lnTo>
                  <a:pt x="7496734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15480" y="5133878"/>
            <a:ext cx="2195006" cy="1549026"/>
          </a:xfrm>
          <a:prstGeom prst="rect">
            <a:avLst/>
          </a:prstGeom>
        </p:spPr>
        <p:txBody>
          <a:bodyPr vert="horz" wrap="square" lIns="0" tIns="26999" rIns="0" bIns="0" rtlCol="0">
            <a:spAutoFit/>
          </a:bodyPr>
          <a:lstStyle/>
          <a:p>
            <a:pPr marL="263240" marR="247040" algn="ctr">
              <a:lnSpc>
                <a:spcPct val="110600"/>
              </a:lnSpc>
              <a:spcBef>
                <a:spcPts val="213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til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kulturminner</a:t>
            </a:r>
            <a:r>
              <a:rPr sz="1807" b="1" spc="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106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Nord-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endParaRPr sz="1807">
              <a:latin typeface="Inter SemiBold"/>
              <a:cs typeface="Inter SemiBold"/>
            </a:endParaRPr>
          </a:p>
          <a:p>
            <a:pPr marL="26999" marR="10800" algn="ctr">
              <a:lnSpc>
                <a:spcPct val="110600"/>
              </a:lnSpc>
            </a:pP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sz="1807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gjennom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ti</a:t>
            </a:r>
            <a:r>
              <a:rPr sz="1807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tusen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endParaRPr sz="1807">
              <a:latin typeface="Inter SemiBold"/>
              <a:cs typeface="Inter Semi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3558" y="13100694"/>
            <a:ext cx="1979015" cy="303966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22845" rIns="0" bIns="0" rtlCol="0">
            <a:spAutoFit/>
          </a:bodyPr>
          <a:lstStyle/>
          <a:p>
            <a:pPr marL="475181">
              <a:spcBef>
                <a:spcPts val="967"/>
              </a:spcBef>
            </a:pPr>
            <a:r>
              <a:rPr sz="1169" spc="-21" dirty="0">
                <a:solidFill>
                  <a:srgbClr val="F2F1EC"/>
                </a:solidFill>
                <a:latin typeface="Inter"/>
                <a:cs typeface="Inter"/>
              </a:rPr>
              <a:t>Kommunelogo</a:t>
            </a:r>
            <a:endParaRPr sz="1169">
              <a:latin typeface="Inter"/>
              <a:cs typeface="Inter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4045818" y="-22"/>
            <a:ext cx="1259496" cy="15109900"/>
          </a:xfrm>
          <a:custGeom>
            <a:avLst/>
            <a:gdLst/>
            <a:ahLst/>
            <a:cxnLst/>
            <a:rect l="l" t="t" r="r" b="b"/>
            <a:pathLst>
              <a:path w="592454" h="7107555">
                <a:moveTo>
                  <a:pt x="592288" y="0"/>
                </a:moveTo>
                <a:lnTo>
                  <a:pt x="0" y="0"/>
                </a:lnTo>
                <a:lnTo>
                  <a:pt x="0" y="7107512"/>
                </a:lnTo>
                <a:lnTo>
                  <a:pt x="592288" y="7107512"/>
                </a:lnTo>
                <a:lnTo>
                  <a:pt x="592288" y="0"/>
                </a:lnTo>
                <a:close/>
              </a:path>
            </a:pathLst>
          </a:custGeom>
          <a:solidFill>
            <a:srgbClr val="D9D8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680001" y="-22"/>
            <a:ext cx="1439038" cy="15109900"/>
          </a:xfrm>
          <a:custGeom>
            <a:avLst/>
            <a:gdLst/>
            <a:ahLst/>
            <a:cxnLst/>
            <a:rect l="l" t="t" r="r" b="b"/>
            <a:pathLst>
              <a:path w="676909" h="7107555">
                <a:moveTo>
                  <a:pt x="676900" y="0"/>
                </a:moveTo>
                <a:lnTo>
                  <a:pt x="0" y="0"/>
                </a:lnTo>
                <a:lnTo>
                  <a:pt x="0" y="7107512"/>
                </a:lnTo>
                <a:lnTo>
                  <a:pt x="676900" y="7107512"/>
                </a:lnTo>
                <a:lnTo>
                  <a:pt x="676900" y="0"/>
                </a:lnTo>
                <a:close/>
              </a:path>
            </a:pathLst>
          </a:custGeom>
          <a:solidFill>
            <a:srgbClr val="D9D8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494039" y="-22"/>
            <a:ext cx="1259496" cy="15109900"/>
          </a:xfrm>
          <a:custGeom>
            <a:avLst/>
            <a:gdLst/>
            <a:ahLst/>
            <a:cxnLst/>
            <a:rect l="l" t="t" r="r" b="b"/>
            <a:pathLst>
              <a:path w="592455" h="7107555">
                <a:moveTo>
                  <a:pt x="592288" y="0"/>
                </a:moveTo>
                <a:lnTo>
                  <a:pt x="0" y="0"/>
                </a:lnTo>
                <a:lnTo>
                  <a:pt x="0" y="7107512"/>
                </a:lnTo>
                <a:lnTo>
                  <a:pt x="592288" y="7107512"/>
                </a:lnTo>
                <a:lnTo>
                  <a:pt x="592288" y="0"/>
                </a:lnTo>
                <a:close/>
              </a:path>
            </a:pathLst>
          </a:custGeom>
          <a:solidFill>
            <a:srgbClr val="D9D8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7956914" y="12481309"/>
            <a:ext cx="762717" cy="211273"/>
          </a:xfrm>
          <a:prstGeom prst="rect">
            <a:avLst/>
          </a:prstGeom>
        </p:spPr>
        <p:txBody>
          <a:bodyPr vert="horz" wrap="square" lIns="0" tIns="31049" rIns="0" bIns="0" rtlCol="0">
            <a:spAutoFit/>
          </a:bodyPr>
          <a:lstStyle/>
          <a:p>
            <a:pPr marL="26999">
              <a:spcBef>
                <a:spcPts val="244"/>
              </a:spcBef>
            </a:pPr>
            <a:r>
              <a:rPr sz="1169" spc="-21" dirty="0">
                <a:solidFill>
                  <a:srgbClr val="231F20"/>
                </a:solidFill>
                <a:latin typeface="Inter"/>
                <a:cs typeface="Inter"/>
              </a:rPr>
              <a:t>Bildetekst</a:t>
            </a:r>
            <a:endParaRPr sz="1169">
              <a:latin typeface="Inter"/>
              <a:cs typeface="Inter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6488224" y="12541729"/>
            <a:ext cx="762717" cy="211273"/>
          </a:xfrm>
          <a:prstGeom prst="rect">
            <a:avLst/>
          </a:prstGeom>
        </p:spPr>
        <p:txBody>
          <a:bodyPr vert="horz" wrap="square" lIns="0" tIns="31049" rIns="0" bIns="0" rtlCol="0">
            <a:spAutoFit/>
          </a:bodyPr>
          <a:lstStyle/>
          <a:p>
            <a:pPr marL="26999">
              <a:spcBef>
                <a:spcPts val="244"/>
              </a:spcBef>
            </a:pPr>
            <a:r>
              <a:rPr sz="1169" spc="-21" dirty="0">
                <a:solidFill>
                  <a:srgbClr val="636466"/>
                </a:solidFill>
                <a:latin typeface="Inter"/>
                <a:cs typeface="Inter"/>
              </a:rPr>
              <a:t>Bildetekst</a:t>
            </a:r>
            <a:endParaRPr sz="1169">
              <a:latin typeface="Inter"/>
              <a:cs typeface="Inter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5302278" y="12602151"/>
            <a:ext cx="762717" cy="211273"/>
          </a:xfrm>
          <a:prstGeom prst="rect">
            <a:avLst/>
          </a:prstGeom>
        </p:spPr>
        <p:txBody>
          <a:bodyPr vert="horz" wrap="square" lIns="0" tIns="31049" rIns="0" bIns="0" rtlCol="0">
            <a:spAutoFit/>
          </a:bodyPr>
          <a:lstStyle/>
          <a:p>
            <a:pPr marL="26999">
              <a:spcBef>
                <a:spcPts val="244"/>
              </a:spcBef>
            </a:pPr>
            <a:r>
              <a:rPr sz="1169" spc="-21" dirty="0">
                <a:solidFill>
                  <a:srgbClr val="636466"/>
                </a:solidFill>
                <a:latin typeface="Inter"/>
                <a:cs typeface="Inter"/>
              </a:rPr>
              <a:t>Bildetekst</a:t>
            </a:r>
            <a:endParaRPr sz="1169">
              <a:latin typeface="Inter"/>
              <a:cs typeface="Inter"/>
            </a:endParaRPr>
          </a:p>
        </p:txBody>
      </p:sp>
      <p:sp>
        <p:nvSpPr>
          <p:cNvPr id="22" name="object 22" descr="$PPTXTitle"/>
          <p:cNvSpPr txBox="1">
            <a:spLocks noGrp="1"/>
          </p:cNvSpPr>
          <p:nvPr>
            <p:ph type="title"/>
          </p:nvPr>
        </p:nvSpPr>
        <p:spPr>
          <a:xfrm>
            <a:off x="16986126" y="622708"/>
            <a:ext cx="8848623" cy="2208176"/>
          </a:xfrm>
          <a:prstGeom prst="rect">
            <a:avLst/>
          </a:prstGeom>
        </p:spPr>
        <p:txBody>
          <a:bodyPr vert="horz" wrap="square" lIns="0" tIns="52648" rIns="0" bIns="0" rtlCol="0">
            <a:spAutoFit/>
          </a:bodyPr>
          <a:lstStyle/>
          <a:p>
            <a:pPr marL="26999" marR="10800">
              <a:lnSpc>
                <a:spcPts val="8397"/>
              </a:lnSpc>
              <a:spcBef>
                <a:spcPts val="415"/>
              </a:spcBef>
            </a:pPr>
            <a:r>
              <a:rPr spc="-138" dirty="0" err="1"/>
              <a:t>Overskrift</a:t>
            </a:r>
            <a:r>
              <a:rPr spc="-138" dirty="0"/>
              <a:t> </a:t>
            </a:r>
            <a:br>
              <a:rPr lang="nb-NO" spc="-138" dirty="0"/>
            </a:br>
            <a:r>
              <a:rPr spc="-21" dirty="0" err="1"/>
              <a:t>lokalitet</a:t>
            </a:r>
            <a:endParaRPr spc="-21" dirty="0"/>
          </a:p>
        </p:txBody>
      </p:sp>
      <p:sp>
        <p:nvSpPr>
          <p:cNvPr id="23" name="object 23"/>
          <p:cNvSpPr txBox="1"/>
          <p:nvPr/>
        </p:nvSpPr>
        <p:spPr>
          <a:xfrm>
            <a:off x="25997485" y="488158"/>
            <a:ext cx="4446707" cy="2208176"/>
          </a:xfrm>
          <a:prstGeom prst="rect">
            <a:avLst/>
          </a:prstGeom>
        </p:spPr>
        <p:txBody>
          <a:bodyPr vert="horz" wrap="square" lIns="0" tIns="52648" rIns="0" bIns="0" rtlCol="0">
            <a:spAutoFit/>
          </a:bodyPr>
          <a:lstStyle/>
          <a:p>
            <a:pPr marL="26999" marR="10800">
              <a:lnSpc>
                <a:spcPts val="8397"/>
              </a:lnSpc>
              <a:spcBef>
                <a:spcPts val="415"/>
              </a:spcBef>
            </a:pPr>
            <a:r>
              <a:rPr sz="7015" spc="-21" dirty="0">
                <a:solidFill>
                  <a:srgbClr val="636466"/>
                </a:solidFill>
                <a:latin typeface="Infini"/>
                <a:cs typeface="Infini"/>
              </a:rPr>
              <a:t>Overskrift </a:t>
            </a:r>
            <a:r>
              <a:rPr sz="7015" spc="-266" dirty="0">
                <a:solidFill>
                  <a:srgbClr val="636466"/>
                </a:solidFill>
                <a:latin typeface="Infini"/>
                <a:cs typeface="Infini"/>
              </a:rPr>
              <a:t>annet</a:t>
            </a:r>
            <a:r>
              <a:rPr sz="7015" spc="-64" dirty="0">
                <a:solidFill>
                  <a:srgbClr val="636466"/>
                </a:solidFill>
                <a:latin typeface="Infini"/>
                <a:cs typeface="Infini"/>
              </a:rPr>
              <a:t> </a:t>
            </a:r>
            <a:r>
              <a:rPr sz="7015" spc="-213" dirty="0">
                <a:solidFill>
                  <a:srgbClr val="636466"/>
                </a:solidFill>
                <a:latin typeface="Infini"/>
                <a:cs typeface="Infini"/>
              </a:rPr>
              <a:t>språk</a:t>
            </a:r>
            <a:endParaRPr sz="7015">
              <a:latin typeface="Infini"/>
              <a:cs typeface="Infin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4811539" y="488158"/>
            <a:ext cx="4593853" cy="2208176"/>
          </a:xfrm>
          <a:prstGeom prst="rect">
            <a:avLst/>
          </a:prstGeom>
        </p:spPr>
        <p:txBody>
          <a:bodyPr vert="horz" wrap="square" lIns="0" tIns="52648" rIns="0" bIns="0" rtlCol="0">
            <a:spAutoFit/>
          </a:bodyPr>
          <a:lstStyle/>
          <a:p>
            <a:pPr marL="26999" marR="10800">
              <a:lnSpc>
                <a:spcPts val="8397"/>
              </a:lnSpc>
              <a:spcBef>
                <a:spcPts val="415"/>
              </a:spcBef>
            </a:pPr>
            <a:r>
              <a:rPr sz="7015" spc="-21" dirty="0">
                <a:solidFill>
                  <a:srgbClr val="636466"/>
                </a:solidFill>
                <a:latin typeface="Infini"/>
                <a:cs typeface="Infini"/>
              </a:rPr>
              <a:t>Overskrift </a:t>
            </a:r>
            <a:r>
              <a:rPr sz="7015" spc="-149" dirty="0">
                <a:solidFill>
                  <a:srgbClr val="636466"/>
                </a:solidFill>
                <a:latin typeface="Infini"/>
                <a:cs typeface="Infini"/>
              </a:rPr>
              <a:t>tredje </a:t>
            </a:r>
            <a:r>
              <a:rPr sz="7015" spc="-202" dirty="0">
                <a:solidFill>
                  <a:srgbClr val="636466"/>
                </a:solidFill>
                <a:latin typeface="Infini"/>
                <a:cs typeface="Infini"/>
              </a:rPr>
              <a:t>språk</a:t>
            </a:r>
            <a:endParaRPr sz="7015">
              <a:latin typeface="Infini"/>
              <a:cs typeface="Infin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7363315" y="3723729"/>
            <a:ext cx="5885747" cy="1601989"/>
          </a:xfrm>
          <a:prstGeom prst="rect">
            <a:avLst/>
          </a:prstGeom>
        </p:spPr>
        <p:txBody>
          <a:bodyPr vert="horz" wrap="square" lIns="0" tIns="26999" rIns="0" bIns="0" rtlCol="0">
            <a:spAutoFit/>
          </a:bodyPr>
          <a:lstStyle/>
          <a:p>
            <a:pPr marL="26999" marR="10800">
              <a:lnSpc>
                <a:spcPct val="115199"/>
              </a:lnSpc>
              <a:spcBef>
                <a:spcPts val="213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ambisiøst formidlings-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tilretteleggingsprosjekt</a:t>
            </a:r>
            <a:r>
              <a:rPr sz="180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påbegynt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10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 med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samfunnsutvikling</a:t>
            </a:r>
            <a:r>
              <a:rPr sz="1807" b="1" spc="106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Namdalen.</a:t>
            </a:r>
            <a:r>
              <a:rPr sz="1807" b="1" spc="106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Bevaring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utvikling</a:t>
            </a:r>
            <a:endParaRPr sz="1807">
              <a:latin typeface="Inter SemiBold"/>
              <a:cs typeface="Inter Semi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7363316" y="5573125"/>
            <a:ext cx="5978893" cy="2102759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32"/>
              </a:spcBef>
            </a:pP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historie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 Namdalen i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Trøndelag.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Hver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103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(i 1992)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kulturminner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det blitt laget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en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informasjonsbrosjyre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med historisk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stoff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prosjektene.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nord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utgangs-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punkt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 disse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488">
              <a:latin typeface="Inter"/>
              <a:cs typeface="Inter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7363316" y="7857584"/>
            <a:ext cx="5965394" cy="2102759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32"/>
              </a:spcBef>
            </a:pP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 springer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ut fra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store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kulturprogrammet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488" spc="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8" spc="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Trøndelag</a:t>
            </a:r>
            <a:r>
              <a:rPr sz="1488" spc="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Hovedformålet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var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presentere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nordnorsk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kulturhistorie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gjennom fysiske minner og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objekter.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Ar-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beidet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fire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(nå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tre)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fylkeskommunene,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deltagelse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både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kommuner, museer, lokalhistorikere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histo-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rielag,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488">
              <a:latin typeface="Inter"/>
              <a:cs typeface="Inter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7363316" y="10142040"/>
            <a:ext cx="5973493" cy="1333318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32"/>
              </a:spcBef>
            </a:pP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april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2021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startet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forprosjekt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revitalisere Fotefar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sikre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videre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drift.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Forprosjektet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drives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Nordland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Fylkeskom-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mune,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arbeidsgruppe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styringsgruppe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med-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lemmer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partnerne.</a:t>
            </a:r>
            <a:endParaRPr sz="1488">
              <a:latin typeface="Inter"/>
              <a:cs typeface="Inter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4397557" y="692499"/>
            <a:ext cx="867032" cy="637173"/>
          </a:xfrm>
          <a:prstGeom prst="rect">
            <a:avLst/>
          </a:prstGeom>
        </p:spPr>
        <p:txBody>
          <a:bodyPr vert="vert" wrap="square" lIns="0" tIns="121495" rIns="0" bIns="0" rtlCol="0">
            <a:spAutoFit/>
          </a:bodyPr>
          <a:lstStyle/>
          <a:p>
            <a:pPr marL="26999">
              <a:spcBef>
                <a:spcPts val="957"/>
              </a:spcBef>
            </a:pPr>
            <a:r>
              <a:rPr sz="5634" spc="-106" dirty="0">
                <a:solidFill>
                  <a:srgbClr val="231F20"/>
                </a:solidFill>
                <a:latin typeface="Infini"/>
                <a:cs typeface="Infini"/>
              </a:rPr>
              <a:t>H</a:t>
            </a:r>
            <a:endParaRPr sz="5634">
              <a:latin typeface="Infini"/>
              <a:cs typeface="Infin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4397557" y="2103732"/>
            <a:ext cx="867032" cy="673621"/>
          </a:xfrm>
          <a:prstGeom prst="rect">
            <a:avLst/>
          </a:prstGeom>
        </p:spPr>
        <p:txBody>
          <a:bodyPr vert="vert" wrap="square" lIns="0" tIns="121495" rIns="0" bIns="0" rtlCol="0">
            <a:spAutoFit/>
          </a:bodyPr>
          <a:lstStyle/>
          <a:p>
            <a:pPr marL="26999">
              <a:spcBef>
                <a:spcPts val="957"/>
              </a:spcBef>
            </a:pPr>
            <a:r>
              <a:rPr sz="5634" spc="-106" dirty="0">
                <a:solidFill>
                  <a:srgbClr val="231F20"/>
                </a:solidFill>
                <a:latin typeface="Infini"/>
                <a:cs typeface="Infini"/>
              </a:rPr>
              <a:t>O</a:t>
            </a:r>
            <a:endParaRPr sz="5634">
              <a:latin typeface="Infini"/>
              <a:cs typeface="Infin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4397557" y="3533481"/>
            <a:ext cx="867032" cy="558876"/>
          </a:xfrm>
          <a:prstGeom prst="rect">
            <a:avLst/>
          </a:prstGeom>
        </p:spPr>
        <p:txBody>
          <a:bodyPr vert="vert" wrap="square" lIns="0" tIns="121495" rIns="0" bIns="0" rtlCol="0">
            <a:spAutoFit/>
          </a:bodyPr>
          <a:lstStyle/>
          <a:p>
            <a:pPr marL="26999">
              <a:spcBef>
                <a:spcPts val="957"/>
              </a:spcBef>
            </a:pPr>
            <a:r>
              <a:rPr sz="5634" spc="-106" dirty="0">
                <a:solidFill>
                  <a:srgbClr val="231F20"/>
                </a:solidFill>
                <a:latin typeface="Infini"/>
                <a:cs typeface="Infini"/>
              </a:rPr>
              <a:t>V</a:t>
            </a:r>
            <a:endParaRPr sz="5634">
              <a:latin typeface="Infini"/>
              <a:cs typeface="Infin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4397558" y="4874977"/>
            <a:ext cx="867032" cy="465730"/>
          </a:xfrm>
          <a:prstGeom prst="rect">
            <a:avLst/>
          </a:prstGeom>
        </p:spPr>
        <p:txBody>
          <a:bodyPr vert="vert" wrap="square" lIns="0" tIns="121495" rIns="0" bIns="0" rtlCol="0">
            <a:spAutoFit/>
          </a:bodyPr>
          <a:lstStyle/>
          <a:p>
            <a:pPr marL="26999">
              <a:spcBef>
                <a:spcPts val="957"/>
              </a:spcBef>
            </a:pPr>
            <a:r>
              <a:rPr sz="5634" spc="-106" dirty="0">
                <a:solidFill>
                  <a:srgbClr val="231F20"/>
                </a:solidFill>
                <a:latin typeface="Infini"/>
                <a:cs typeface="Infini"/>
              </a:rPr>
              <a:t>E</a:t>
            </a:r>
            <a:endParaRPr sz="5634">
              <a:latin typeface="Infini"/>
              <a:cs typeface="Infin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4397557" y="6110562"/>
            <a:ext cx="867032" cy="615574"/>
          </a:xfrm>
          <a:prstGeom prst="rect">
            <a:avLst/>
          </a:prstGeom>
        </p:spPr>
        <p:txBody>
          <a:bodyPr vert="vert" wrap="square" lIns="0" tIns="121495" rIns="0" bIns="0" rtlCol="0">
            <a:spAutoFit/>
          </a:bodyPr>
          <a:lstStyle/>
          <a:p>
            <a:pPr marL="26999">
              <a:spcBef>
                <a:spcPts val="957"/>
              </a:spcBef>
            </a:pPr>
            <a:r>
              <a:rPr sz="5634" spc="-106" dirty="0">
                <a:solidFill>
                  <a:srgbClr val="231F20"/>
                </a:solidFill>
                <a:latin typeface="Infini"/>
                <a:cs typeface="Infini"/>
              </a:rPr>
              <a:t>D</a:t>
            </a:r>
            <a:endParaRPr sz="5634">
              <a:latin typeface="Infini"/>
              <a:cs typeface="Infin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4397557" y="7496474"/>
            <a:ext cx="867032" cy="534577"/>
          </a:xfrm>
          <a:prstGeom prst="rect">
            <a:avLst/>
          </a:prstGeom>
        </p:spPr>
        <p:txBody>
          <a:bodyPr vert="vert" wrap="square" lIns="0" tIns="121495" rIns="0" bIns="0" rtlCol="0">
            <a:spAutoFit/>
          </a:bodyPr>
          <a:lstStyle/>
          <a:p>
            <a:pPr marL="26999">
              <a:spcBef>
                <a:spcPts val="957"/>
              </a:spcBef>
            </a:pPr>
            <a:r>
              <a:rPr sz="5634" spc="-106" dirty="0">
                <a:solidFill>
                  <a:srgbClr val="231F20"/>
                </a:solidFill>
                <a:latin typeface="Infini"/>
                <a:cs typeface="Infini"/>
              </a:rPr>
              <a:t>T</a:t>
            </a:r>
            <a:endParaRPr sz="5634">
              <a:latin typeface="Infini"/>
              <a:cs typeface="Infin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4397557" y="8813736"/>
            <a:ext cx="867032" cy="279438"/>
          </a:xfrm>
          <a:prstGeom prst="rect">
            <a:avLst/>
          </a:prstGeom>
        </p:spPr>
        <p:txBody>
          <a:bodyPr vert="vert" wrap="square" lIns="0" tIns="121495" rIns="0" bIns="0" rtlCol="0">
            <a:spAutoFit/>
          </a:bodyPr>
          <a:lstStyle/>
          <a:p>
            <a:pPr marL="26999">
              <a:spcBef>
                <a:spcPts val="957"/>
              </a:spcBef>
            </a:pPr>
            <a:r>
              <a:rPr sz="5634" spc="-106" dirty="0">
                <a:solidFill>
                  <a:srgbClr val="231F20"/>
                </a:solidFill>
                <a:latin typeface="Infini"/>
                <a:cs typeface="Infini"/>
              </a:rPr>
              <a:t>I</a:t>
            </a:r>
            <a:endParaRPr sz="5634">
              <a:latin typeface="Infini"/>
              <a:cs typeface="Infin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4397557" y="9875703"/>
            <a:ext cx="867032" cy="534577"/>
          </a:xfrm>
          <a:prstGeom prst="rect">
            <a:avLst/>
          </a:prstGeom>
        </p:spPr>
        <p:txBody>
          <a:bodyPr vert="vert" wrap="square" lIns="0" tIns="121495" rIns="0" bIns="0" rtlCol="0">
            <a:spAutoFit/>
          </a:bodyPr>
          <a:lstStyle/>
          <a:p>
            <a:pPr marL="26999">
              <a:spcBef>
                <a:spcPts val="957"/>
              </a:spcBef>
            </a:pPr>
            <a:r>
              <a:rPr sz="5634" spc="-106" dirty="0">
                <a:solidFill>
                  <a:srgbClr val="231F20"/>
                </a:solidFill>
                <a:latin typeface="Infini"/>
                <a:cs typeface="Infini"/>
              </a:rPr>
              <a:t>T</a:t>
            </a:r>
            <a:endParaRPr sz="5634">
              <a:latin typeface="Infini"/>
              <a:cs typeface="Infin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4397557" y="11227978"/>
            <a:ext cx="867032" cy="534577"/>
          </a:xfrm>
          <a:prstGeom prst="rect">
            <a:avLst/>
          </a:prstGeom>
        </p:spPr>
        <p:txBody>
          <a:bodyPr vert="vert" wrap="square" lIns="0" tIns="121495" rIns="0" bIns="0" rtlCol="0">
            <a:spAutoFit/>
          </a:bodyPr>
          <a:lstStyle/>
          <a:p>
            <a:pPr marL="26999">
              <a:spcBef>
                <a:spcPts val="957"/>
              </a:spcBef>
            </a:pPr>
            <a:r>
              <a:rPr sz="5634" spc="-106" dirty="0">
                <a:solidFill>
                  <a:srgbClr val="231F20"/>
                </a:solidFill>
                <a:latin typeface="Infini"/>
                <a:cs typeface="Infini"/>
              </a:rPr>
              <a:t>T</a:t>
            </a:r>
            <a:endParaRPr sz="5634">
              <a:latin typeface="Infini"/>
              <a:cs typeface="Infin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4397558" y="12545239"/>
            <a:ext cx="867032" cy="465730"/>
          </a:xfrm>
          <a:prstGeom prst="rect">
            <a:avLst/>
          </a:prstGeom>
        </p:spPr>
        <p:txBody>
          <a:bodyPr vert="vert" wrap="square" lIns="0" tIns="121495" rIns="0" bIns="0" rtlCol="0">
            <a:spAutoFit/>
          </a:bodyPr>
          <a:lstStyle/>
          <a:p>
            <a:pPr marL="26999">
              <a:spcBef>
                <a:spcPts val="957"/>
              </a:spcBef>
            </a:pPr>
            <a:r>
              <a:rPr sz="5634" spc="-106" dirty="0">
                <a:solidFill>
                  <a:srgbClr val="231F20"/>
                </a:solidFill>
                <a:latin typeface="Infini"/>
                <a:cs typeface="Infini"/>
              </a:rPr>
              <a:t>E</a:t>
            </a:r>
            <a:endParaRPr sz="5634">
              <a:latin typeface="Infini"/>
              <a:cs typeface="Infin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4397558" y="13780824"/>
            <a:ext cx="867032" cy="464380"/>
          </a:xfrm>
          <a:prstGeom prst="rect">
            <a:avLst/>
          </a:prstGeom>
        </p:spPr>
        <p:txBody>
          <a:bodyPr vert="vert" wrap="square" lIns="0" tIns="121495" rIns="0" bIns="0" rtlCol="0">
            <a:spAutoFit/>
          </a:bodyPr>
          <a:lstStyle/>
          <a:p>
            <a:pPr marL="26999">
              <a:spcBef>
                <a:spcPts val="957"/>
              </a:spcBef>
            </a:pPr>
            <a:r>
              <a:rPr sz="5634" spc="-106" dirty="0">
                <a:solidFill>
                  <a:srgbClr val="231F20"/>
                </a:solidFill>
                <a:latin typeface="Infini"/>
                <a:cs typeface="Infini"/>
              </a:rPr>
              <a:t>L</a:t>
            </a:r>
            <a:endParaRPr sz="5634">
              <a:latin typeface="Infini"/>
              <a:cs typeface="Infin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3080325" y="692499"/>
            <a:ext cx="948721" cy="5753453"/>
          </a:xfrm>
          <a:prstGeom prst="rect">
            <a:avLst/>
          </a:prstGeom>
        </p:spPr>
        <p:txBody>
          <a:bodyPr vert="vert" wrap="square" lIns="0" tIns="125542" rIns="0" bIns="0" rtlCol="0">
            <a:spAutoFit/>
          </a:bodyPr>
          <a:lstStyle/>
          <a:p>
            <a:pPr marL="26999">
              <a:spcBef>
                <a:spcPts val="986"/>
              </a:spcBef>
            </a:pPr>
            <a:r>
              <a:rPr sz="6165" spc="-21" dirty="0">
                <a:solidFill>
                  <a:srgbClr val="636466"/>
                </a:solidFill>
                <a:latin typeface="Infini"/>
                <a:cs typeface="Infini"/>
              </a:rPr>
              <a:t>HOVEDTITTEL</a:t>
            </a:r>
            <a:endParaRPr sz="6165" dirty="0">
              <a:latin typeface="Infini"/>
              <a:cs typeface="Infin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3080325" y="7138473"/>
            <a:ext cx="948721" cy="3342827"/>
          </a:xfrm>
          <a:prstGeom prst="rect">
            <a:avLst/>
          </a:prstGeom>
        </p:spPr>
        <p:txBody>
          <a:bodyPr vert="vert" wrap="square" lIns="0" tIns="125542" rIns="0" bIns="0" rtlCol="0">
            <a:spAutoFit/>
          </a:bodyPr>
          <a:lstStyle/>
          <a:p>
            <a:pPr marL="26999">
              <a:spcBef>
                <a:spcPts val="986"/>
              </a:spcBef>
            </a:pPr>
            <a:r>
              <a:rPr sz="6165" spc="-21" dirty="0">
                <a:solidFill>
                  <a:srgbClr val="636466"/>
                </a:solidFill>
                <a:latin typeface="Infini"/>
                <a:cs typeface="Infini"/>
              </a:rPr>
              <a:t>ANNET</a:t>
            </a:r>
            <a:endParaRPr sz="6165" dirty="0">
              <a:latin typeface="Infini"/>
              <a:cs typeface="Infin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3080325" y="11173821"/>
            <a:ext cx="948721" cy="3071113"/>
          </a:xfrm>
          <a:prstGeom prst="rect">
            <a:avLst/>
          </a:prstGeom>
        </p:spPr>
        <p:txBody>
          <a:bodyPr vert="vert" wrap="square" lIns="0" tIns="125542" rIns="0" bIns="0" rtlCol="0">
            <a:spAutoFit/>
          </a:bodyPr>
          <a:lstStyle/>
          <a:p>
            <a:pPr marL="26999">
              <a:spcBef>
                <a:spcPts val="986"/>
              </a:spcBef>
            </a:pPr>
            <a:r>
              <a:rPr sz="6165" spc="-21" dirty="0">
                <a:solidFill>
                  <a:srgbClr val="636466"/>
                </a:solidFill>
                <a:latin typeface="Infini"/>
                <a:cs typeface="Infini"/>
              </a:rPr>
              <a:t>SPRÅK</a:t>
            </a:r>
            <a:endParaRPr sz="6165" dirty="0">
              <a:latin typeface="Infini"/>
              <a:cs typeface="Infin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1845784" y="692499"/>
            <a:ext cx="867032" cy="5305272"/>
          </a:xfrm>
          <a:prstGeom prst="rect">
            <a:avLst/>
          </a:prstGeom>
        </p:spPr>
        <p:txBody>
          <a:bodyPr vert="vert" wrap="square" lIns="0" tIns="121495" rIns="0" bIns="0" rtlCol="0">
            <a:spAutoFit/>
          </a:bodyPr>
          <a:lstStyle/>
          <a:p>
            <a:pPr marL="26999">
              <a:spcBef>
                <a:spcPts val="957"/>
              </a:spcBef>
            </a:pPr>
            <a:r>
              <a:rPr sz="5634" spc="-21" dirty="0">
                <a:solidFill>
                  <a:srgbClr val="636466"/>
                </a:solidFill>
                <a:latin typeface="Infini"/>
                <a:cs typeface="Infini"/>
              </a:rPr>
              <a:t>HOVEDTITTEL</a:t>
            </a:r>
            <a:endParaRPr sz="5634">
              <a:latin typeface="Infini"/>
              <a:cs typeface="Infin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1845784" y="7138473"/>
            <a:ext cx="867032" cy="3141505"/>
          </a:xfrm>
          <a:prstGeom prst="rect">
            <a:avLst/>
          </a:prstGeom>
        </p:spPr>
        <p:txBody>
          <a:bodyPr vert="vert" wrap="square" lIns="0" tIns="121495" rIns="0" bIns="0" rtlCol="0">
            <a:spAutoFit/>
          </a:bodyPr>
          <a:lstStyle/>
          <a:p>
            <a:pPr marL="26999">
              <a:spcBef>
                <a:spcPts val="957"/>
              </a:spcBef>
            </a:pPr>
            <a:r>
              <a:rPr sz="5634" spc="-21" dirty="0">
                <a:solidFill>
                  <a:srgbClr val="636466"/>
                </a:solidFill>
                <a:latin typeface="Infini"/>
                <a:cs typeface="Infini"/>
              </a:rPr>
              <a:t>TREDJE</a:t>
            </a:r>
            <a:endParaRPr sz="5634" dirty="0">
              <a:latin typeface="Infini"/>
              <a:cs typeface="Infin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1845784" y="11475358"/>
            <a:ext cx="867032" cy="2771163"/>
          </a:xfrm>
          <a:prstGeom prst="rect">
            <a:avLst/>
          </a:prstGeom>
        </p:spPr>
        <p:txBody>
          <a:bodyPr vert="vert" wrap="square" lIns="0" tIns="121495" rIns="0" bIns="0" rtlCol="0">
            <a:spAutoFit/>
          </a:bodyPr>
          <a:lstStyle/>
          <a:p>
            <a:pPr marL="26999">
              <a:spcBef>
                <a:spcPts val="957"/>
              </a:spcBef>
            </a:pPr>
            <a:r>
              <a:rPr sz="5634" spc="85" dirty="0">
                <a:solidFill>
                  <a:srgbClr val="636466"/>
                </a:solidFill>
                <a:latin typeface="Infini"/>
                <a:cs typeface="Infini"/>
              </a:rPr>
              <a:t>SPRÅK</a:t>
            </a:r>
            <a:endParaRPr sz="5634" dirty="0">
              <a:latin typeface="Infini"/>
              <a:cs typeface="Infini"/>
            </a:endParaRPr>
          </a:p>
        </p:txBody>
      </p:sp>
      <p:pic>
        <p:nvPicPr>
          <p:cNvPr id="46" name="object 4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390312" y="12465563"/>
            <a:ext cx="316154" cy="242532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024488" y="12525985"/>
            <a:ext cx="316154" cy="242532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838537" y="12586830"/>
            <a:ext cx="316154" cy="242532"/>
          </a:xfrm>
          <a:prstGeom prst="rect">
            <a:avLst/>
          </a:prstGeom>
        </p:spPr>
      </p:pic>
      <p:sp>
        <p:nvSpPr>
          <p:cNvPr id="49" name="object 49"/>
          <p:cNvSpPr txBox="1"/>
          <p:nvPr/>
        </p:nvSpPr>
        <p:spPr>
          <a:xfrm>
            <a:off x="25997484" y="3723729"/>
            <a:ext cx="5885747" cy="1601989"/>
          </a:xfrm>
          <a:prstGeom prst="rect">
            <a:avLst/>
          </a:prstGeom>
        </p:spPr>
        <p:txBody>
          <a:bodyPr vert="horz" wrap="square" lIns="0" tIns="26999" rIns="0" bIns="0" rtlCol="0">
            <a:spAutoFit/>
          </a:bodyPr>
          <a:lstStyle/>
          <a:p>
            <a:pPr marL="26999" marR="10800">
              <a:lnSpc>
                <a:spcPct val="115199"/>
              </a:lnSpc>
              <a:spcBef>
                <a:spcPts val="213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ambisiøst formidlings-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tilretteleggingsprosjekt</a:t>
            </a:r>
            <a:r>
              <a:rPr sz="180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påbegynt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10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 med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samfunnsutvikling</a:t>
            </a:r>
            <a:r>
              <a:rPr sz="1807" b="1" spc="106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Namdalen.</a:t>
            </a:r>
            <a:r>
              <a:rPr sz="1807" b="1" spc="106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Bevaring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utvikling</a:t>
            </a:r>
            <a:endParaRPr sz="1807">
              <a:latin typeface="Inter SemiBold"/>
              <a:cs typeface="Inter SemiBold"/>
            </a:endParaRPr>
          </a:p>
        </p:txBody>
      </p:sp>
      <p:sp>
        <p:nvSpPr>
          <p:cNvPr id="57" name="object 57"/>
          <p:cNvSpPr txBox="1">
            <a:spLocks noGrp="1"/>
          </p:cNvSpPr>
          <p:nvPr>
            <p:ph type="ftr" sz="quarter" idx="5"/>
          </p:nvPr>
        </p:nvSpPr>
        <p:spPr>
          <a:xfrm>
            <a:off x="2781862" y="29350309"/>
            <a:ext cx="1734518" cy="205831"/>
          </a:xfrm>
          <a:prstGeom prst="rect">
            <a:avLst/>
          </a:prstGeom>
        </p:spPr>
        <p:txBody>
          <a:bodyPr vert="horz" wrap="square" lIns="0" tIns="25649" rIns="0" bIns="0" rtlCol="0">
            <a:spAutoFit/>
          </a:bodyPr>
          <a:lstStyle/>
          <a:p>
            <a:pPr marL="26999">
              <a:spcBef>
                <a:spcPts val="202"/>
              </a:spcBef>
            </a:pPr>
            <a:r>
              <a:rPr spc="-21" dirty="0"/>
              <a:t>Fylkeslogo</a:t>
            </a:r>
          </a:p>
        </p:txBody>
      </p:sp>
      <p:sp>
        <p:nvSpPr>
          <p:cNvPr id="50" name="object 50"/>
          <p:cNvSpPr txBox="1"/>
          <p:nvPr/>
        </p:nvSpPr>
        <p:spPr>
          <a:xfrm>
            <a:off x="25997485" y="5573125"/>
            <a:ext cx="5978893" cy="2102759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32"/>
              </a:spcBef>
            </a:pP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historie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 Namdalen i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Trøndelag.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Hver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103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(i 1992)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kulturminner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enten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skilt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det blitt laget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en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informasjonsbrosjyre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med historisk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stoff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prosjektene.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nord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utgangs-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punkt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 disse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488">
              <a:latin typeface="Inter"/>
              <a:cs typeface="Inter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5997485" y="7857584"/>
            <a:ext cx="5965394" cy="2102759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32"/>
              </a:spcBef>
            </a:pP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 springer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ut fra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store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kulturprogrammet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488" spc="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8" spc="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Trøndelag</a:t>
            </a:r>
            <a:r>
              <a:rPr sz="1488" spc="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Hovedformålet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var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presentere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nordnorsk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kulturhistorie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gjennom fysiske minner og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objekter.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Ar-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beidet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fire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(nå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tre)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fylkeskommunene,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deltagelse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både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kommuner, museer, lokalhistorikere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histo-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rielag,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488">
              <a:latin typeface="Inter"/>
              <a:cs typeface="Inter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5997485" y="10142040"/>
            <a:ext cx="5973493" cy="1333318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32"/>
              </a:spcBef>
            </a:pP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april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2021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startet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forprosjekt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revitalisere Fotefar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sikre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videre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drift.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Forprosjektet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drives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Nordland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Fylkeskom-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mune,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arbeidsgruppe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styringsgruppe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med-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lemmer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partnerne.</a:t>
            </a:r>
            <a:endParaRPr sz="1488">
              <a:latin typeface="Inter"/>
              <a:cs typeface="Inter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4811536" y="3723729"/>
            <a:ext cx="5885747" cy="1601989"/>
          </a:xfrm>
          <a:prstGeom prst="rect">
            <a:avLst/>
          </a:prstGeom>
        </p:spPr>
        <p:txBody>
          <a:bodyPr vert="horz" wrap="square" lIns="0" tIns="26999" rIns="0" bIns="0" rtlCol="0">
            <a:spAutoFit/>
          </a:bodyPr>
          <a:lstStyle/>
          <a:p>
            <a:pPr marL="26999" marR="10800">
              <a:lnSpc>
                <a:spcPct val="115199"/>
              </a:lnSpc>
              <a:spcBef>
                <a:spcPts val="213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ambisiøst formidlings-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tilretteleggingsprosjekt</a:t>
            </a:r>
            <a:r>
              <a:rPr sz="180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påbegynt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10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 med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samfunnsutvikling</a:t>
            </a:r>
            <a:r>
              <a:rPr sz="1807" b="1" spc="106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Namdalen.</a:t>
            </a:r>
            <a:r>
              <a:rPr sz="1807" b="1" spc="106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Bevaring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utvikling</a:t>
            </a:r>
            <a:endParaRPr sz="1807">
              <a:latin typeface="Inter SemiBold"/>
              <a:cs typeface="Inter SemiBold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4811537" y="5573125"/>
            <a:ext cx="5978893" cy="2102759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32"/>
              </a:spcBef>
            </a:pP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historie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 Namdalen i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Trøndelag.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Hver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103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(i 1992)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kulturminner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enten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skilt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det blitt laget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en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informasjonsbrosjyre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med historisk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stoff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prosjektene.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nord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utgangs-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punkt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 disse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488">
              <a:latin typeface="Inter"/>
              <a:cs typeface="Inter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4811537" y="7857584"/>
            <a:ext cx="5965394" cy="2102759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32"/>
              </a:spcBef>
            </a:pP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 springer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ut fra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store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kulturprogrammet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488" spc="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8" spc="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Trøndelag</a:t>
            </a:r>
            <a:r>
              <a:rPr sz="1488" spc="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Hovedformålet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var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presentere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nordnorsk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kulturhistorie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gjennom fysiske minner og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objekter.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Ar-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beidet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fire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(nå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tre)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fylkeskommunene,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deltagelse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både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kommuner, museer, lokalhistorikere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histo-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rielag,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488">
              <a:latin typeface="Inter"/>
              <a:cs typeface="Inter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4811537" y="10142040"/>
            <a:ext cx="5973493" cy="1333318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32"/>
              </a:spcBef>
            </a:pP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april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2021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startet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forprosjekt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revitalisere Fotefar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sikre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videre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drift.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Forprosjektet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drives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Nordland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Fylkeskom-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mune,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arbeidsgruppe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styringsgruppe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med-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lemmer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partnerne.</a:t>
            </a:r>
            <a:endParaRPr sz="1488">
              <a:latin typeface="Inter"/>
              <a:cs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1354B750F87A4CB15F4A1FC7B88A6A" ma:contentTypeVersion="16" ma:contentTypeDescription="Opprett et nytt dokument." ma:contentTypeScope="" ma:versionID="9d44979306450772dcca23afa9ed1741">
  <xsd:schema xmlns:xsd="http://www.w3.org/2001/XMLSchema" xmlns:xs="http://www.w3.org/2001/XMLSchema" xmlns:p="http://schemas.microsoft.com/office/2006/metadata/properties" xmlns:ns2="2f47bf99-4bae-4230-82bc-f325855aa395" xmlns:ns3="3a41e556-f55c-4b48-a0ce-b753c1533783" targetNamespace="http://schemas.microsoft.com/office/2006/metadata/properties" ma:root="true" ma:fieldsID="7ac2778b60afa3d69d3b938b31701c40" ns2:_="" ns3:_="">
    <xsd:import namespace="2f47bf99-4bae-4230-82bc-f325855aa395"/>
    <xsd:import namespace="3a41e556-f55c-4b48-a0ce-b753c15337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7bf99-4bae-4230-82bc-f325855aa3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emerkelapper" ma:readOnly="false" ma:fieldId="{5cf76f15-5ced-4ddc-b409-7134ff3c332f}" ma:taxonomyMulti="true" ma:sspId="bc2d29e2-2ecc-47a0-9137-72af897a7c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1e556-f55c-4b48-a0ce-b753c153378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4de23f4-c568-4fe3-8cce-6f0dc9463399}" ma:internalName="TaxCatchAll" ma:showField="CatchAllData" ma:web="3a41e556-f55c-4b48-a0ce-b753c1533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47bf99-4bae-4230-82bc-f325855aa395">
      <Terms xmlns="http://schemas.microsoft.com/office/infopath/2007/PartnerControls"/>
    </lcf76f155ced4ddcb4097134ff3c332f>
    <TaxCatchAll xmlns="3a41e556-f55c-4b48-a0ce-b753c1533783" xsi:nil="true"/>
  </documentManagement>
</p:properties>
</file>

<file path=customXml/itemProps1.xml><?xml version="1.0" encoding="utf-8"?>
<ds:datastoreItem xmlns:ds="http://schemas.openxmlformats.org/officeDocument/2006/customXml" ds:itemID="{7C937CE6-4E69-44AD-809C-ECB045752A3A}"/>
</file>

<file path=customXml/itemProps2.xml><?xml version="1.0" encoding="utf-8"?>
<ds:datastoreItem xmlns:ds="http://schemas.openxmlformats.org/officeDocument/2006/customXml" ds:itemID="{1B9CB58C-3C07-4D7D-8D97-B3325FC46E26}"/>
</file>

<file path=customXml/itemProps3.xml><?xml version="1.0" encoding="utf-8"?>
<ds:datastoreItem xmlns:ds="http://schemas.openxmlformats.org/officeDocument/2006/customXml" ds:itemID="{83E129F9-7C53-461F-83A8-5862277D7064}"/>
</file>

<file path=docMetadata/LabelInfo.xml><?xml version="1.0" encoding="utf-8"?>
<clbl:labelList xmlns:clbl="http://schemas.microsoft.com/office/2020/mipLabelMetadata">
  <clbl:label id="{fb4d1169-3ede-4ab4-b242-eb740ce3a1be}" enabled="0" method="" siteId="{fb4d1169-3ede-4ab4-b242-eb740ce3a1b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683</Words>
  <Application>Microsoft Office PowerPoint</Application>
  <PresentationFormat>Egendefinert</PresentationFormat>
  <Paragraphs>50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7" baseType="lpstr">
      <vt:lpstr>Arial</vt:lpstr>
      <vt:lpstr>Calibri</vt:lpstr>
      <vt:lpstr>Infini</vt:lpstr>
      <vt:lpstr>Inter</vt:lpstr>
      <vt:lpstr>Inter SemiBold</vt:lpstr>
      <vt:lpstr>Office Theme</vt:lpstr>
      <vt:lpstr>Overskrift  lokalitet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Silje Evjenth Bentsen</cp:lastModifiedBy>
  <cp:revision>1</cp:revision>
  <dcterms:created xsi:type="dcterms:W3CDTF">2026-06-23T14:31:47Z</dcterms:created>
  <dcterms:modified xsi:type="dcterms:W3CDTF">2026-06-23T14:35:51Z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2026-06-23T00:00:00Z</vt:filetime>
  </property>
  <property fmtid="{D5CDD505-2E9C-101B-9397-08002B2CF9AE}" pid="3" name="Creator">
    <vt:lpwstr>Adobe InDesign 21.4 (Windows)</vt:lpwstr>
  </property>
  <property fmtid="{D5CDD505-2E9C-101B-9397-08002B2CF9AE}" pid="4" name="LastSaved">
    <vt:filetime>2026-06-23T00:00:00Z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0x010100B81354B750F87A4CB15F4A1FC7B88A6A</vt:lpwstr>
  </property>
</Properties>
</file>