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5125700" cy="10693400"/>
  <p:notesSz cx="151257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viewProps" Target="viewProps.xml"/><Relationship Id="rId7" Type="http://schemas.openxmlformats.org/officeDocument/2006/relationships/customXml" Target="../customXml/item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4" Type="http://schemas.openxmlformats.org/officeDocument/2006/relationships/presProps" Target="pres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6" Type="http://schemas.openxmlformats.org/officeDocument/2006/relationships/image" Target="../media/image10.png"/><Relationship Id="rId17" Type="http://schemas.openxmlformats.org/officeDocument/2006/relationships/image" Target="../media/image11.png"/><Relationship Id="rId18" Type="http://schemas.openxmlformats.org/officeDocument/2006/relationships/image" Target="../media/image1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0001" y="0"/>
            <a:ext cx="7380605" cy="10692130"/>
          </a:xfrm>
          <a:custGeom>
            <a:avLst/>
            <a:gdLst/>
            <a:ahLst/>
            <a:cxnLst/>
            <a:rect l="l" t="t" r="r" b="b"/>
            <a:pathLst>
              <a:path w="7380605" h="10692130">
                <a:moveTo>
                  <a:pt x="0" y="10692003"/>
                </a:moveTo>
                <a:lnTo>
                  <a:pt x="7380008" y="10692003"/>
                </a:lnTo>
                <a:lnTo>
                  <a:pt x="7380008" y="0"/>
                </a:lnTo>
                <a:lnTo>
                  <a:pt x="0" y="0"/>
                </a:lnTo>
                <a:lnTo>
                  <a:pt x="0" y="10692003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2520315" cy="10692130"/>
          </a:xfrm>
          <a:custGeom>
            <a:avLst/>
            <a:gdLst/>
            <a:ahLst/>
            <a:cxnLst/>
            <a:rect l="l" t="t" r="r" b="b"/>
            <a:pathLst>
              <a:path w="2520315" h="10692130">
                <a:moveTo>
                  <a:pt x="2519997" y="0"/>
                </a:moveTo>
                <a:lnTo>
                  <a:pt x="0" y="0"/>
                </a:lnTo>
                <a:lnTo>
                  <a:pt x="0" y="10692003"/>
                </a:lnTo>
                <a:lnTo>
                  <a:pt x="2519997" y="10692003"/>
                </a:lnTo>
                <a:lnTo>
                  <a:pt x="2519997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422495" y="360678"/>
            <a:ext cx="1812289" cy="1901825"/>
          </a:xfrm>
          <a:custGeom>
            <a:avLst/>
            <a:gdLst/>
            <a:ahLst/>
            <a:cxnLst/>
            <a:rect l="l" t="t" r="r" b="b"/>
            <a:pathLst>
              <a:path w="1812289" h="1901825">
                <a:moveTo>
                  <a:pt x="1740200" y="0"/>
                </a:moveTo>
                <a:lnTo>
                  <a:pt x="1700223" y="7135"/>
                </a:lnTo>
                <a:lnTo>
                  <a:pt x="1661097" y="24353"/>
                </a:lnTo>
                <a:lnTo>
                  <a:pt x="1606273" y="59699"/>
                </a:lnTo>
                <a:lnTo>
                  <a:pt x="1562201" y="97792"/>
                </a:lnTo>
                <a:lnTo>
                  <a:pt x="1519175" y="139191"/>
                </a:lnTo>
                <a:lnTo>
                  <a:pt x="1478519" y="185661"/>
                </a:lnTo>
                <a:lnTo>
                  <a:pt x="1457697" y="223257"/>
                </a:lnTo>
                <a:lnTo>
                  <a:pt x="1451608" y="233672"/>
                </a:lnTo>
                <a:lnTo>
                  <a:pt x="1445941" y="244234"/>
                </a:lnTo>
                <a:lnTo>
                  <a:pt x="1441758" y="255182"/>
                </a:lnTo>
                <a:lnTo>
                  <a:pt x="1443856" y="285322"/>
                </a:lnTo>
                <a:lnTo>
                  <a:pt x="1462014" y="310745"/>
                </a:lnTo>
                <a:lnTo>
                  <a:pt x="1486849" y="332967"/>
                </a:lnTo>
                <a:lnTo>
                  <a:pt x="1508979" y="353506"/>
                </a:lnTo>
                <a:lnTo>
                  <a:pt x="1518119" y="366812"/>
                </a:lnTo>
                <a:lnTo>
                  <a:pt x="1523188" y="381277"/>
                </a:lnTo>
                <a:lnTo>
                  <a:pt x="1523607" y="396443"/>
                </a:lnTo>
                <a:lnTo>
                  <a:pt x="1518796" y="411849"/>
                </a:lnTo>
                <a:lnTo>
                  <a:pt x="1512749" y="423481"/>
                </a:lnTo>
                <a:lnTo>
                  <a:pt x="1504927" y="435087"/>
                </a:lnTo>
                <a:lnTo>
                  <a:pt x="1494925" y="443793"/>
                </a:lnTo>
                <a:lnTo>
                  <a:pt x="1482334" y="446724"/>
                </a:lnTo>
                <a:lnTo>
                  <a:pt x="1474447" y="446216"/>
                </a:lnTo>
                <a:lnTo>
                  <a:pt x="1467869" y="440348"/>
                </a:lnTo>
                <a:lnTo>
                  <a:pt x="1448857" y="415805"/>
                </a:lnTo>
                <a:lnTo>
                  <a:pt x="1426967" y="389593"/>
                </a:lnTo>
                <a:lnTo>
                  <a:pt x="1401227" y="360046"/>
                </a:lnTo>
                <a:lnTo>
                  <a:pt x="1392080" y="350678"/>
                </a:lnTo>
                <a:lnTo>
                  <a:pt x="1381617" y="343804"/>
                </a:lnTo>
                <a:lnTo>
                  <a:pt x="1369342" y="341631"/>
                </a:lnTo>
                <a:lnTo>
                  <a:pt x="1358606" y="344136"/>
                </a:lnTo>
                <a:lnTo>
                  <a:pt x="1348552" y="348876"/>
                </a:lnTo>
                <a:lnTo>
                  <a:pt x="1338613" y="354036"/>
                </a:lnTo>
                <a:lnTo>
                  <a:pt x="1328220" y="357798"/>
                </a:lnTo>
                <a:lnTo>
                  <a:pt x="1315258" y="357729"/>
                </a:lnTo>
                <a:lnTo>
                  <a:pt x="1304887" y="352623"/>
                </a:lnTo>
                <a:lnTo>
                  <a:pt x="1295187" y="345279"/>
                </a:lnTo>
                <a:lnTo>
                  <a:pt x="1284240" y="338494"/>
                </a:lnTo>
                <a:lnTo>
                  <a:pt x="1276008" y="336241"/>
                </a:lnTo>
                <a:lnTo>
                  <a:pt x="1267782" y="336473"/>
                </a:lnTo>
                <a:lnTo>
                  <a:pt x="1259635" y="338417"/>
                </a:lnTo>
                <a:lnTo>
                  <a:pt x="1245289" y="343803"/>
                </a:lnTo>
                <a:lnTo>
                  <a:pt x="1238316" y="345936"/>
                </a:lnTo>
                <a:lnTo>
                  <a:pt x="1227026" y="342634"/>
                </a:lnTo>
                <a:lnTo>
                  <a:pt x="1223165" y="339370"/>
                </a:lnTo>
                <a:lnTo>
                  <a:pt x="1218250" y="338596"/>
                </a:lnTo>
                <a:lnTo>
                  <a:pt x="1172149" y="354953"/>
                </a:lnTo>
                <a:lnTo>
                  <a:pt x="1156182" y="365496"/>
                </a:lnTo>
                <a:lnTo>
                  <a:pt x="1147928" y="370239"/>
                </a:lnTo>
                <a:lnTo>
                  <a:pt x="1139282" y="374143"/>
                </a:lnTo>
                <a:lnTo>
                  <a:pt x="1130414" y="376670"/>
                </a:lnTo>
                <a:lnTo>
                  <a:pt x="1121510" y="377515"/>
                </a:lnTo>
                <a:lnTo>
                  <a:pt x="1112655" y="376551"/>
                </a:lnTo>
                <a:lnTo>
                  <a:pt x="1103938" y="373648"/>
                </a:lnTo>
                <a:lnTo>
                  <a:pt x="1095494" y="369704"/>
                </a:lnTo>
                <a:lnTo>
                  <a:pt x="1087055" y="366326"/>
                </a:lnTo>
                <a:lnTo>
                  <a:pt x="1078322" y="364568"/>
                </a:lnTo>
                <a:lnTo>
                  <a:pt x="1069000" y="365482"/>
                </a:lnTo>
                <a:lnTo>
                  <a:pt x="1062117" y="367336"/>
                </a:lnTo>
                <a:lnTo>
                  <a:pt x="1054624" y="370536"/>
                </a:lnTo>
                <a:lnTo>
                  <a:pt x="1043549" y="364961"/>
                </a:lnTo>
                <a:lnTo>
                  <a:pt x="1040869" y="359792"/>
                </a:lnTo>
                <a:lnTo>
                  <a:pt x="1035967" y="357773"/>
                </a:lnTo>
                <a:lnTo>
                  <a:pt x="1026680" y="356442"/>
                </a:lnTo>
                <a:lnTo>
                  <a:pt x="1017303" y="358782"/>
                </a:lnTo>
                <a:lnTo>
                  <a:pt x="981586" y="378020"/>
                </a:lnTo>
                <a:lnTo>
                  <a:pt x="949737" y="399114"/>
                </a:lnTo>
                <a:lnTo>
                  <a:pt x="910136" y="431979"/>
                </a:lnTo>
                <a:lnTo>
                  <a:pt x="884916" y="468725"/>
                </a:lnTo>
                <a:lnTo>
                  <a:pt x="883809" y="484201"/>
                </a:lnTo>
                <a:lnTo>
                  <a:pt x="888914" y="504467"/>
                </a:lnTo>
                <a:lnTo>
                  <a:pt x="889113" y="514819"/>
                </a:lnTo>
                <a:lnTo>
                  <a:pt x="883275" y="522162"/>
                </a:lnTo>
                <a:lnTo>
                  <a:pt x="875249" y="526213"/>
                </a:lnTo>
                <a:lnTo>
                  <a:pt x="868886" y="518098"/>
                </a:lnTo>
                <a:lnTo>
                  <a:pt x="861266" y="517628"/>
                </a:lnTo>
                <a:lnTo>
                  <a:pt x="854777" y="518351"/>
                </a:lnTo>
                <a:lnTo>
                  <a:pt x="848526" y="520717"/>
                </a:lnTo>
                <a:lnTo>
                  <a:pt x="836615" y="526759"/>
                </a:lnTo>
                <a:lnTo>
                  <a:pt x="762830" y="559214"/>
                </a:lnTo>
                <a:lnTo>
                  <a:pt x="719280" y="580886"/>
                </a:lnTo>
                <a:lnTo>
                  <a:pt x="669140" y="614503"/>
                </a:lnTo>
                <a:lnTo>
                  <a:pt x="631114" y="641949"/>
                </a:lnTo>
                <a:lnTo>
                  <a:pt x="593238" y="669626"/>
                </a:lnTo>
                <a:lnTo>
                  <a:pt x="555688" y="697744"/>
                </a:lnTo>
                <a:lnTo>
                  <a:pt x="518640" y="726513"/>
                </a:lnTo>
                <a:lnTo>
                  <a:pt x="482269" y="756142"/>
                </a:lnTo>
                <a:lnTo>
                  <a:pt x="446751" y="786842"/>
                </a:lnTo>
                <a:lnTo>
                  <a:pt x="420005" y="820573"/>
                </a:lnTo>
                <a:lnTo>
                  <a:pt x="417931" y="832063"/>
                </a:lnTo>
                <a:lnTo>
                  <a:pt x="419251" y="844188"/>
                </a:lnTo>
                <a:lnTo>
                  <a:pt x="424125" y="854319"/>
                </a:lnTo>
                <a:lnTo>
                  <a:pt x="432717" y="859829"/>
                </a:lnTo>
                <a:lnTo>
                  <a:pt x="446443" y="861736"/>
                </a:lnTo>
                <a:lnTo>
                  <a:pt x="468677" y="866457"/>
                </a:lnTo>
                <a:lnTo>
                  <a:pt x="489206" y="872490"/>
                </a:lnTo>
                <a:lnTo>
                  <a:pt x="497817" y="878333"/>
                </a:lnTo>
                <a:lnTo>
                  <a:pt x="497487" y="880632"/>
                </a:lnTo>
                <a:lnTo>
                  <a:pt x="462826" y="917455"/>
                </a:lnTo>
                <a:lnTo>
                  <a:pt x="427904" y="946723"/>
                </a:lnTo>
                <a:lnTo>
                  <a:pt x="397254" y="968134"/>
                </a:lnTo>
                <a:lnTo>
                  <a:pt x="367727" y="991090"/>
                </a:lnTo>
                <a:lnTo>
                  <a:pt x="275496" y="1073292"/>
                </a:lnTo>
                <a:lnTo>
                  <a:pt x="238177" y="1109638"/>
                </a:lnTo>
                <a:lnTo>
                  <a:pt x="207294" y="1150414"/>
                </a:lnTo>
                <a:lnTo>
                  <a:pt x="190541" y="1196354"/>
                </a:lnTo>
                <a:lnTo>
                  <a:pt x="190678" y="1210983"/>
                </a:lnTo>
                <a:lnTo>
                  <a:pt x="210162" y="1249325"/>
                </a:lnTo>
                <a:lnTo>
                  <a:pt x="231972" y="1269057"/>
                </a:lnTo>
                <a:lnTo>
                  <a:pt x="244177" y="1280985"/>
                </a:lnTo>
                <a:lnTo>
                  <a:pt x="248999" y="1289254"/>
                </a:lnTo>
                <a:lnTo>
                  <a:pt x="248796" y="1290410"/>
                </a:lnTo>
                <a:lnTo>
                  <a:pt x="247158" y="1292163"/>
                </a:lnTo>
                <a:lnTo>
                  <a:pt x="238159" y="1299845"/>
                </a:lnTo>
                <a:lnTo>
                  <a:pt x="228249" y="1306226"/>
                </a:lnTo>
                <a:lnTo>
                  <a:pt x="218027" y="1312167"/>
                </a:lnTo>
                <a:lnTo>
                  <a:pt x="208092" y="1318528"/>
                </a:lnTo>
                <a:lnTo>
                  <a:pt x="180695" y="1342555"/>
                </a:lnTo>
                <a:lnTo>
                  <a:pt x="156324" y="1369436"/>
                </a:lnTo>
                <a:lnTo>
                  <a:pt x="131501" y="1395830"/>
                </a:lnTo>
                <a:lnTo>
                  <a:pt x="102746" y="1418401"/>
                </a:lnTo>
                <a:lnTo>
                  <a:pt x="95460" y="1423631"/>
                </a:lnTo>
                <a:lnTo>
                  <a:pt x="89192" y="1430062"/>
                </a:lnTo>
                <a:lnTo>
                  <a:pt x="84861" y="1437574"/>
                </a:lnTo>
                <a:lnTo>
                  <a:pt x="83391" y="1446048"/>
                </a:lnTo>
                <a:lnTo>
                  <a:pt x="83851" y="1455474"/>
                </a:lnTo>
                <a:lnTo>
                  <a:pt x="83867" y="1462949"/>
                </a:lnTo>
                <a:lnTo>
                  <a:pt x="82398" y="1470134"/>
                </a:lnTo>
                <a:lnTo>
                  <a:pt x="78400" y="1478687"/>
                </a:lnTo>
                <a:lnTo>
                  <a:pt x="71933" y="1498344"/>
                </a:lnTo>
                <a:lnTo>
                  <a:pt x="70882" y="1518851"/>
                </a:lnTo>
                <a:lnTo>
                  <a:pt x="70220" y="1539434"/>
                </a:lnTo>
                <a:lnTo>
                  <a:pt x="64925" y="1559320"/>
                </a:lnTo>
                <a:lnTo>
                  <a:pt x="55964" y="1575069"/>
                </a:lnTo>
                <a:lnTo>
                  <a:pt x="45505" y="1589817"/>
                </a:lnTo>
                <a:lnTo>
                  <a:pt x="34416" y="1604134"/>
                </a:lnTo>
                <a:lnTo>
                  <a:pt x="23561" y="1618591"/>
                </a:lnTo>
                <a:lnTo>
                  <a:pt x="14433" y="1632228"/>
                </a:lnTo>
                <a:lnTo>
                  <a:pt x="4938" y="1650147"/>
                </a:lnTo>
                <a:lnTo>
                  <a:pt x="0" y="1668690"/>
                </a:lnTo>
                <a:lnTo>
                  <a:pt x="4537" y="1684199"/>
                </a:lnTo>
                <a:lnTo>
                  <a:pt x="9716" y="1688477"/>
                </a:lnTo>
                <a:lnTo>
                  <a:pt x="15235" y="1691471"/>
                </a:lnTo>
                <a:lnTo>
                  <a:pt x="20208" y="1694963"/>
                </a:lnTo>
                <a:lnTo>
                  <a:pt x="23752" y="1700734"/>
                </a:lnTo>
                <a:lnTo>
                  <a:pt x="24833" y="1707929"/>
                </a:lnTo>
                <a:lnTo>
                  <a:pt x="23869" y="1714963"/>
                </a:lnTo>
                <a:lnTo>
                  <a:pt x="20158" y="1728916"/>
                </a:lnTo>
                <a:lnTo>
                  <a:pt x="19282" y="1737727"/>
                </a:lnTo>
                <a:lnTo>
                  <a:pt x="20039" y="1746097"/>
                </a:lnTo>
                <a:lnTo>
                  <a:pt x="22217" y="1754274"/>
                </a:lnTo>
                <a:lnTo>
                  <a:pt x="25606" y="1762507"/>
                </a:lnTo>
                <a:lnTo>
                  <a:pt x="30395" y="1772751"/>
                </a:lnTo>
                <a:lnTo>
                  <a:pt x="34125" y="1782872"/>
                </a:lnTo>
                <a:lnTo>
                  <a:pt x="35582" y="1793297"/>
                </a:lnTo>
                <a:lnTo>
                  <a:pt x="33556" y="1804455"/>
                </a:lnTo>
                <a:lnTo>
                  <a:pt x="29644" y="1817350"/>
                </a:lnTo>
                <a:lnTo>
                  <a:pt x="28557" y="1828841"/>
                </a:lnTo>
                <a:lnTo>
                  <a:pt x="60407" y="1869643"/>
                </a:lnTo>
                <a:lnTo>
                  <a:pt x="111545" y="1896979"/>
                </a:lnTo>
                <a:lnTo>
                  <a:pt x="139131" y="1901204"/>
                </a:lnTo>
                <a:lnTo>
                  <a:pt x="185839" y="1889555"/>
                </a:lnTo>
                <a:lnTo>
                  <a:pt x="224633" y="1860070"/>
                </a:lnTo>
                <a:lnTo>
                  <a:pt x="257023" y="1821053"/>
                </a:lnTo>
                <a:lnTo>
                  <a:pt x="284521" y="1780808"/>
                </a:lnTo>
                <a:lnTo>
                  <a:pt x="311754" y="1742649"/>
                </a:lnTo>
                <a:lnTo>
                  <a:pt x="340953" y="1706040"/>
                </a:lnTo>
                <a:lnTo>
                  <a:pt x="371810" y="1670855"/>
                </a:lnTo>
                <a:lnTo>
                  <a:pt x="404015" y="1636968"/>
                </a:lnTo>
                <a:lnTo>
                  <a:pt x="459626" y="1586220"/>
                </a:lnTo>
                <a:lnTo>
                  <a:pt x="477332" y="1568400"/>
                </a:lnTo>
                <a:lnTo>
                  <a:pt x="500712" y="1537486"/>
                </a:lnTo>
                <a:lnTo>
                  <a:pt x="516197" y="1494864"/>
                </a:lnTo>
                <a:lnTo>
                  <a:pt x="519585" y="1484618"/>
                </a:lnTo>
                <a:lnTo>
                  <a:pt x="524048" y="1475806"/>
                </a:lnTo>
                <a:lnTo>
                  <a:pt x="529301" y="1467172"/>
                </a:lnTo>
                <a:lnTo>
                  <a:pt x="533716" y="1458247"/>
                </a:lnTo>
                <a:lnTo>
                  <a:pt x="519701" y="1418299"/>
                </a:lnTo>
                <a:lnTo>
                  <a:pt x="480677" y="1398283"/>
                </a:lnTo>
                <a:lnTo>
                  <a:pt x="462747" y="1396472"/>
                </a:lnTo>
                <a:lnTo>
                  <a:pt x="453761" y="1397103"/>
                </a:lnTo>
                <a:lnTo>
                  <a:pt x="445760" y="1398962"/>
                </a:lnTo>
                <a:lnTo>
                  <a:pt x="437688" y="1402016"/>
                </a:lnTo>
                <a:lnTo>
                  <a:pt x="422176" y="1408787"/>
                </a:lnTo>
                <a:lnTo>
                  <a:pt x="418857" y="1405077"/>
                </a:lnTo>
                <a:lnTo>
                  <a:pt x="439594" y="1353012"/>
                </a:lnTo>
                <a:lnTo>
                  <a:pt x="466334" y="1317652"/>
                </a:lnTo>
                <a:lnTo>
                  <a:pt x="495969" y="1286467"/>
                </a:lnTo>
                <a:lnTo>
                  <a:pt x="511983" y="1271646"/>
                </a:lnTo>
                <a:lnTo>
                  <a:pt x="526889" y="1255948"/>
                </a:lnTo>
                <a:lnTo>
                  <a:pt x="538508" y="1238683"/>
                </a:lnTo>
                <a:lnTo>
                  <a:pt x="541930" y="1229710"/>
                </a:lnTo>
                <a:lnTo>
                  <a:pt x="543358" y="1220204"/>
                </a:lnTo>
                <a:lnTo>
                  <a:pt x="542421" y="1210822"/>
                </a:lnTo>
                <a:lnTo>
                  <a:pt x="538750" y="1202221"/>
                </a:lnTo>
                <a:lnTo>
                  <a:pt x="534938" y="1194112"/>
                </a:lnTo>
                <a:lnTo>
                  <a:pt x="534092" y="1186184"/>
                </a:lnTo>
                <a:lnTo>
                  <a:pt x="536231" y="1178461"/>
                </a:lnTo>
                <a:lnTo>
                  <a:pt x="541378" y="1170966"/>
                </a:lnTo>
                <a:lnTo>
                  <a:pt x="549132" y="1162625"/>
                </a:lnTo>
                <a:lnTo>
                  <a:pt x="555299" y="1154174"/>
                </a:lnTo>
                <a:lnTo>
                  <a:pt x="516650" y="1127347"/>
                </a:lnTo>
                <a:lnTo>
                  <a:pt x="504561" y="1128853"/>
                </a:lnTo>
                <a:lnTo>
                  <a:pt x="495984" y="1131066"/>
                </a:lnTo>
                <a:lnTo>
                  <a:pt x="483071" y="1133824"/>
                </a:lnTo>
                <a:lnTo>
                  <a:pt x="472109" y="1133531"/>
                </a:lnTo>
                <a:lnTo>
                  <a:pt x="469382" y="1126593"/>
                </a:lnTo>
                <a:lnTo>
                  <a:pt x="474546" y="1115958"/>
                </a:lnTo>
                <a:lnTo>
                  <a:pt x="482317" y="1105903"/>
                </a:lnTo>
                <a:lnTo>
                  <a:pt x="499138" y="1087756"/>
                </a:lnTo>
                <a:lnTo>
                  <a:pt x="535689" y="1046176"/>
                </a:lnTo>
                <a:lnTo>
                  <a:pt x="571382" y="1006993"/>
                </a:lnTo>
                <a:lnTo>
                  <a:pt x="608176" y="968644"/>
                </a:lnTo>
                <a:lnTo>
                  <a:pt x="646572" y="931946"/>
                </a:lnTo>
                <a:lnTo>
                  <a:pt x="687073" y="897713"/>
                </a:lnTo>
                <a:lnTo>
                  <a:pt x="726068" y="870083"/>
                </a:lnTo>
                <a:lnTo>
                  <a:pt x="756085" y="856883"/>
                </a:lnTo>
                <a:lnTo>
                  <a:pt x="767251" y="859410"/>
                </a:lnTo>
                <a:lnTo>
                  <a:pt x="777241" y="865255"/>
                </a:lnTo>
                <a:lnTo>
                  <a:pt x="786830" y="872181"/>
                </a:lnTo>
                <a:lnTo>
                  <a:pt x="796788" y="877952"/>
                </a:lnTo>
                <a:lnTo>
                  <a:pt x="833245" y="880766"/>
                </a:lnTo>
                <a:lnTo>
                  <a:pt x="866784" y="863936"/>
                </a:lnTo>
                <a:lnTo>
                  <a:pt x="926188" y="814363"/>
                </a:lnTo>
                <a:lnTo>
                  <a:pt x="932170" y="810464"/>
                </a:lnTo>
                <a:lnTo>
                  <a:pt x="938530" y="807280"/>
                </a:lnTo>
                <a:lnTo>
                  <a:pt x="945180" y="805376"/>
                </a:lnTo>
                <a:lnTo>
                  <a:pt x="952033" y="805321"/>
                </a:lnTo>
                <a:lnTo>
                  <a:pt x="958515" y="807384"/>
                </a:lnTo>
                <a:lnTo>
                  <a:pt x="987113" y="842203"/>
                </a:lnTo>
                <a:lnTo>
                  <a:pt x="1000337" y="865144"/>
                </a:lnTo>
                <a:lnTo>
                  <a:pt x="1015610" y="885914"/>
                </a:lnTo>
                <a:lnTo>
                  <a:pt x="1034926" y="900114"/>
                </a:lnTo>
                <a:lnTo>
                  <a:pt x="1046473" y="902905"/>
                </a:lnTo>
                <a:lnTo>
                  <a:pt x="1058257" y="901979"/>
                </a:lnTo>
                <a:lnTo>
                  <a:pt x="1069339" y="897669"/>
                </a:lnTo>
                <a:lnTo>
                  <a:pt x="1078779" y="890309"/>
                </a:lnTo>
                <a:lnTo>
                  <a:pt x="1083087" y="885065"/>
                </a:lnTo>
                <a:lnTo>
                  <a:pt x="1090723" y="873737"/>
                </a:lnTo>
                <a:lnTo>
                  <a:pt x="1094832" y="868300"/>
                </a:lnTo>
                <a:lnTo>
                  <a:pt x="1099770" y="863474"/>
                </a:lnTo>
                <a:lnTo>
                  <a:pt x="1105571" y="859812"/>
                </a:lnTo>
                <a:lnTo>
                  <a:pt x="1111889" y="857933"/>
                </a:lnTo>
                <a:lnTo>
                  <a:pt x="1118378" y="858458"/>
                </a:lnTo>
                <a:lnTo>
                  <a:pt x="1123800" y="860083"/>
                </a:lnTo>
                <a:lnTo>
                  <a:pt x="1127915" y="864592"/>
                </a:lnTo>
                <a:lnTo>
                  <a:pt x="1134985" y="874944"/>
                </a:lnTo>
                <a:lnTo>
                  <a:pt x="1142187" y="886512"/>
                </a:lnTo>
                <a:lnTo>
                  <a:pt x="1146178" y="891998"/>
                </a:lnTo>
                <a:lnTo>
                  <a:pt x="1159789" y="903013"/>
                </a:lnTo>
                <a:lnTo>
                  <a:pt x="1172878" y="903468"/>
                </a:lnTo>
                <a:lnTo>
                  <a:pt x="1185717" y="896429"/>
                </a:lnTo>
                <a:lnTo>
                  <a:pt x="1204749" y="879422"/>
                </a:lnTo>
                <a:lnTo>
                  <a:pt x="1211519" y="874688"/>
                </a:lnTo>
                <a:lnTo>
                  <a:pt x="1218852" y="871450"/>
                </a:lnTo>
                <a:lnTo>
                  <a:pt x="1226709" y="870396"/>
                </a:lnTo>
                <a:lnTo>
                  <a:pt x="1235707" y="872071"/>
                </a:lnTo>
                <a:lnTo>
                  <a:pt x="1244411" y="875728"/>
                </a:lnTo>
                <a:lnTo>
                  <a:pt x="1269766" y="888672"/>
                </a:lnTo>
                <a:lnTo>
                  <a:pt x="1278358" y="893492"/>
                </a:lnTo>
                <a:lnTo>
                  <a:pt x="1287138" y="897810"/>
                </a:lnTo>
                <a:lnTo>
                  <a:pt x="1296317" y="900647"/>
                </a:lnTo>
                <a:lnTo>
                  <a:pt x="1311479" y="898129"/>
                </a:lnTo>
                <a:lnTo>
                  <a:pt x="1323003" y="887148"/>
                </a:lnTo>
                <a:lnTo>
                  <a:pt x="1331807" y="872342"/>
                </a:lnTo>
                <a:lnTo>
                  <a:pt x="1338811" y="858343"/>
                </a:lnTo>
                <a:lnTo>
                  <a:pt x="1350030" y="841936"/>
                </a:lnTo>
                <a:lnTo>
                  <a:pt x="1379015" y="814909"/>
                </a:lnTo>
                <a:lnTo>
                  <a:pt x="1414752" y="785465"/>
                </a:lnTo>
                <a:lnTo>
                  <a:pt x="1457493" y="755370"/>
                </a:lnTo>
                <a:lnTo>
                  <a:pt x="1480797" y="742926"/>
                </a:lnTo>
                <a:lnTo>
                  <a:pt x="1503198" y="730581"/>
                </a:lnTo>
                <a:lnTo>
                  <a:pt x="1542128" y="697854"/>
                </a:lnTo>
                <a:lnTo>
                  <a:pt x="1569256" y="659430"/>
                </a:lnTo>
                <a:lnTo>
                  <a:pt x="1575063" y="650495"/>
                </a:lnTo>
                <a:lnTo>
                  <a:pt x="1581915" y="642405"/>
                </a:lnTo>
                <a:lnTo>
                  <a:pt x="1602462" y="625585"/>
                </a:lnTo>
                <a:lnTo>
                  <a:pt x="1623826" y="609612"/>
                </a:lnTo>
                <a:lnTo>
                  <a:pt x="1641803" y="590836"/>
                </a:lnTo>
                <a:lnTo>
                  <a:pt x="1652184" y="565608"/>
                </a:lnTo>
                <a:lnTo>
                  <a:pt x="1654938" y="551865"/>
                </a:lnTo>
                <a:lnTo>
                  <a:pt x="1658293" y="538418"/>
                </a:lnTo>
                <a:lnTo>
                  <a:pt x="1661215" y="528237"/>
                </a:lnTo>
                <a:lnTo>
                  <a:pt x="1667794" y="508039"/>
                </a:lnTo>
                <a:lnTo>
                  <a:pt x="1671374" y="497930"/>
                </a:lnTo>
                <a:lnTo>
                  <a:pt x="1680903" y="464631"/>
                </a:lnTo>
                <a:lnTo>
                  <a:pt x="1694971" y="396803"/>
                </a:lnTo>
                <a:lnTo>
                  <a:pt x="1718758" y="333368"/>
                </a:lnTo>
                <a:lnTo>
                  <a:pt x="1753039" y="277020"/>
                </a:lnTo>
                <a:lnTo>
                  <a:pt x="1783869" y="239346"/>
                </a:lnTo>
                <a:lnTo>
                  <a:pt x="1793008" y="227080"/>
                </a:lnTo>
                <a:lnTo>
                  <a:pt x="1809015" y="186241"/>
                </a:lnTo>
                <a:lnTo>
                  <a:pt x="1812160" y="159519"/>
                </a:lnTo>
                <a:lnTo>
                  <a:pt x="1811785" y="146572"/>
                </a:lnTo>
                <a:lnTo>
                  <a:pt x="1809329" y="134852"/>
                </a:lnTo>
                <a:lnTo>
                  <a:pt x="1805101" y="123640"/>
                </a:lnTo>
                <a:lnTo>
                  <a:pt x="1800383" y="112569"/>
                </a:lnTo>
                <a:lnTo>
                  <a:pt x="1796456" y="101271"/>
                </a:lnTo>
                <a:lnTo>
                  <a:pt x="1793448" y="77740"/>
                </a:lnTo>
                <a:lnTo>
                  <a:pt x="1792621" y="53501"/>
                </a:lnTo>
                <a:lnTo>
                  <a:pt x="1788184" y="30703"/>
                </a:lnTo>
                <a:lnTo>
                  <a:pt x="1774345" y="11495"/>
                </a:lnTo>
                <a:lnTo>
                  <a:pt x="1740200" y="0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6739" y="653097"/>
            <a:ext cx="357393" cy="27920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370264" y="451097"/>
            <a:ext cx="504825" cy="240029"/>
          </a:xfrm>
          <a:custGeom>
            <a:avLst/>
            <a:gdLst/>
            <a:ahLst/>
            <a:cxnLst/>
            <a:rect l="l" t="t" r="r" b="b"/>
            <a:pathLst>
              <a:path w="504825" h="240029">
                <a:moveTo>
                  <a:pt x="461849" y="0"/>
                </a:moveTo>
                <a:lnTo>
                  <a:pt x="453248" y="926"/>
                </a:lnTo>
                <a:lnTo>
                  <a:pt x="444777" y="2817"/>
                </a:lnTo>
                <a:lnTo>
                  <a:pt x="428181" y="7950"/>
                </a:lnTo>
                <a:lnTo>
                  <a:pt x="418666" y="10700"/>
                </a:lnTo>
                <a:lnTo>
                  <a:pt x="370776" y="27544"/>
                </a:lnTo>
                <a:lnTo>
                  <a:pt x="334684" y="49450"/>
                </a:lnTo>
                <a:lnTo>
                  <a:pt x="299049" y="78206"/>
                </a:lnTo>
                <a:lnTo>
                  <a:pt x="275364" y="109677"/>
                </a:lnTo>
                <a:lnTo>
                  <a:pt x="269037" y="117830"/>
                </a:lnTo>
                <a:lnTo>
                  <a:pt x="263880" y="121395"/>
                </a:lnTo>
                <a:lnTo>
                  <a:pt x="259338" y="120291"/>
                </a:lnTo>
                <a:lnTo>
                  <a:pt x="255486" y="116276"/>
                </a:lnTo>
                <a:lnTo>
                  <a:pt x="248235" y="104339"/>
                </a:lnTo>
                <a:lnTo>
                  <a:pt x="243159" y="98726"/>
                </a:lnTo>
                <a:lnTo>
                  <a:pt x="237014" y="94528"/>
                </a:lnTo>
                <a:lnTo>
                  <a:pt x="229642" y="91998"/>
                </a:lnTo>
                <a:lnTo>
                  <a:pt x="213629" y="88763"/>
                </a:lnTo>
                <a:lnTo>
                  <a:pt x="206419" y="86348"/>
                </a:lnTo>
                <a:lnTo>
                  <a:pt x="198882" y="82384"/>
                </a:lnTo>
                <a:lnTo>
                  <a:pt x="189362" y="78431"/>
                </a:lnTo>
                <a:lnTo>
                  <a:pt x="180563" y="78227"/>
                </a:lnTo>
                <a:lnTo>
                  <a:pt x="161976" y="82308"/>
                </a:lnTo>
                <a:lnTo>
                  <a:pt x="149948" y="82401"/>
                </a:lnTo>
                <a:lnTo>
                  <a:pt x="125711" y="77409"/>
                </a:lnTo>
                <a:lnTo>
                  <a:pt x="113297" y="77038"/>
                </a:lnTo>
                <a:lnTo>
                  <a:pt x="101042" y="79672"/>
                </a:lnTo>
                <a:lnTo>
                  <a:pt x="89340" y="84129"/>
                </a:lnTo>
                <a:lnTo>
                  <a:pt x="78098" y="89813"/>
                </a:lnTo>
                <a:lnTo>
                  <a:pt x="67222" y="96126"/>
                </a:lnTo>
                <a:lnTo>
                  <a:pt x="58662" y="101320"/>
                </a:lnTo>
                <a:lnTo>
                  <a:pt x="41460" y="111117"/>
                </a:lnTo>
                <a:lnTo>
                  <a:pt x="28887" y="118548"/>
                </a:lnTo>
                <a:lnTo>
                  <a:pt x="17227" y="127226"/>
                </a:lnTo>
                <a:lnTo>
                  <a:pt x="7163" y="138188"/>
                </a:lnTo>
                <a:lnTo>
                  <a:pt x="0" y="158931"/>
                </a:lnTo>
                <a:lnTo>
                  <a:pt x="5450" y="178566"/>
                </a:lnTo>
                <a:lnTo>
                  <a:pt x="35739" y="219748"/>
                </a:lnTo>
                <a:lnTo>
                  <a:pt x="75175" y="235129"/>
                </a:lnTo>
                <a:lnTo>
                  <a:pt x="119346" y="239759"/>
                </a:lnTo>
                <a:lnTo>
                  <a:pt x="141097" y="238226"/>
                </a:lnTo>
                <a:lnTo>
                  <a:pt x="151514" y="234658"/>
                </a:lnTo>
                <a:lnTo>
                  <a:pt x="160192" y="228360"/>
                </a:lnTo>
                <a:lnTo>
                  <a:pt x="167937" y="220569"/>
                </a:lnTo>
                <a:lnTo>
                  <a:pt x="175553" y="212521"/>
                </a:lnTo>
                <a:lnTo>
                  <a:pt x="184498" y="205151"/>
                </a:lnTo>
                <a:lnTo>
                  <a:pt x="194517" y="199766"/>
                </a:lnTo>
                <a:lnTo>
                  <a:pt x="205388" y="196593"/>
                </a:lnTo>
                <a:lnTo>
                  <a:pt x="216891" y="195859"/>
                </a:lnTo>
                <a:lnTo>
                  <a:pt x="228866" y="197969"/>
                </a:lnTo>
                <a:lnTo>
                  <a:pt x="251967" y="205771"/>
                </a:lnTo>
                <a:lnTo>
                  <a:pt x="263970" y="207695"/>
                </a:lnTo>
                <a:lnTo>
                  <a:pt x="309906" y="196634"/>
                </a:lnTo>
                <a:lnTo>
                  <a:pt x="321958" y="188645"/>
                </a:lnTo>
                <a:lnTo>
                  <a:pt x="328930" y="187490"/>
                </a:lnTo>
                <a:lnTo>
                  <a:pt x="339325" y="188453"/>
                </a:lnTo>
                <a:lnTo>
                  <a:pt x="348527" y="193127"/>
                </a:lnTo>
                <a:lnTo>
                  <a:pt x="357566" y="198589"/>
                </a:lnTo>
                <a:lnTo>
                  <a:pt x="367475" y="201917"/>
                </a:lnTo>
                <a:lnTo>
                  <a:pt x="404381" y="182490"/>
                </a:lnTo>
                <a:lnTo>
                  <a:pt x="440132" y="149009"/>
                </a:lnTo>
                <a:lnTo>
                  <a:pt x="471628" y="112410"/>
                </a:lnTo>
                <a:lnTo>
                  <a:pt x="496342" y="70802"/>
                </a:lnTo>
                <a:lnTo>
                  <a:pt x="504381" y="31127"/>
                </a:lnTo>
                <a:lnTo>
                  <a:pt x="499199" y="24968"/>
                </a:lnTo>
                <a:lnTo>
                  <a:pt x="486405" y="10615"/>
                </a:lnTo>
                <a:lnTo>
                  <a:pt x="479702" y="4749"/>
                </a:lnTo>
                <a:lnTo>
                  <a:pt x="471917" y="1055"/>
                </a:lnTo>
                <a:lnTo>
                  <a:pt x="461849" y="0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545884" y="545359"/>
            <a:ext cx="1426210" cy="1540510"/>
          </a:xfrm>
          <a:custGeom>
            <a:avLst/>
            <a:gdLst/>
            <a:ahLst/>
            <a:cxnLst/>
            <a:rect l="l" t="t" r="r" b="b"/>
            <a:pathLst>
              <a:path w="1426210" h="1540510">
                <a:moveTo>
                  <a:pt x="282079" y="1540052"/>
                </a:moveTo>
                <a:lnTo>
                  <a:pt x="1425905" y="1540052"/>
                </a:lnTo>
                <a:lnTo>
                  <a:pt x="1425905" y="589407"/>
                </a:lnTo>
              </a:path>
              <a:path w="1426210" h="1540510">
                <a:moveTo>
                  <a:pt x="789978" y="0"/>
                </a:moveTo>
                <a:lnTo>
                  <a:pt x="0" y="0"/>
                </a:lnTo>
                <a:lnTo>
                  <a:pt x="0" y="1125816"/>
                </a:lnTo>
              </a:path>
            </a:pathLst>
          </a:custGeom>
          <a:ln w="11988">
            <a:solidFill>
              <a:srgbClr val="2F2C2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1775" y="2275946"/>
            <a:ext cx="96672" cy="17219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57142" y="2273637"/>
            <a:ext cx="166471" cy="17680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43120" y="2275946"/>
            <a:ext cx="147637" cy="17219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26342" y="2275936"/>
            <a:ext cx="96202" cy="17221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73045" y="2270205"/>
            <a:ext cx="267034" cy="17794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65323" y="2275938"/>
            <a:ext cx="117335" cy="17221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29827" y="2524910"/>
            <a:ext cx="437219" cy="14084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43804" y="2526709"/>
            <a:ext cx="114668" cy="136791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383304" y="2524910"/>
            <a:ext cx="134073" cy="14084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46729" y="2526705"/>
            <a:ext cx="99542" cy="136791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66586" y="2526708"/>
            <a:ext cx="115798" cy="136791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554596" y="7130224"/>
            <a:ext cx="340995" cy="1410970"/>
          </a:xfrm>
          <a:custGeom>
            <a:avLst/>
            <a:gdLst/>
            <a:ahLst/>
            <a:cxnLst/>
            <a:rect l="l" t="t" r="r" b="b"/>
            <a:pathLst>
              <a:path w="340994" h="1410970">
                <a:moveTo>
                  <a:pt x="97294" y="681075"/>
                </a:moveTo>
                <a:lnTo>
                  <a:pt x="48641" y="681075"/>
                </a:lnTo>
                <a:lnTo>
                  <a:pt x="48641" y="778370"/>
                </a:lnTo>
                <a:lnTo>
                  <a:pt x="97294" y="778370"/>
                </a:lnTo>
                <a:lnTo>
                  <a:pt x="97294" y="681075"/>
                </a:lnTo>
                <a:close/>
              </a:path>
              <a:path w="340994" h="1410970">
                <a:moveTo>
                  <a:pt x="145948" y="486486"/>
                </a:moveTo>
                <a:lnTo>
                  <a:pt x="97294" y="486486"/>
                </a:lnTo>
                <a:lnTo>
                  <a:pt x="97294" y="437832"/>
                </a:lnTo>
                <a:lnTo>
                  <a:pt x="48653" y="437832"/>
                </a:lnTo>
                <a:lnTo>
                  <a:pt x="48653" y="389191"/>
                </a:lnTo>
                <a:lnTo>
                  <a:pt x="0" y="389191"/>
                </a:lnTo>
                <a:lnTo>
                  <a:pt x="0" y="437845"/>
                </a:lnTo>
                <a:lnTo>
                  <a:pt x="48641" y="437845"/>
                </a:lnTo>
                <a:lnTo>
                  <a:pt x="48641" y="486486"/>
                </a:lnTo>
                <a:lnTo>
                  <a:pt x="0" y="486486"/>
                </a:lnTo>
                <a:lnTo>
                  <a:pt x="0" y="632434"/>
                </a:lnTo>
                <a:lnTo>
                  <a:pt x="48653" y="632434"/>
                </a:lnTo>
                <a:lnTo>
                  <a:pt x="48653" y="535127"/>
                </a:lnTo>
                <a:lnTo>
                  <a:pt x="97294" y="535127"/>
                </a:lnTo>
                <a:lnTo>
                  <a:pt x="145948" y="535139"/>
                </a:lnTo>
                <a:lnTo>
                  <a:pt x="145948" y="486486"/>
                </a:lnTo>
                <a:close/>
              </a:path>
              <a:path w="340994" h="1410970">
                <a:moveTo>
                  <a:pt x="243243" y="1167561"/>
                </a:moveTo>
                <a:lnTo>
                  <a:pt x="194602" y="1167561"/>
                </a:lnTo>
                <a:lnTo>
                  <a:pt x="145948" y="1167561"/>
                </a:lnTo>
                <a:lnTo>
                  <a:pt x="97294" y="1167561"/>
                </a:lnTo>
                <a:lnTo>
                  <a:pt x="97294" y="1313510"/>
                </a:lnTo>
                <a:lnTo>
                  <a:pt x="145948" y="1313510"/>
                </a:lnTo>
                <a:lnTo>
                  <a:pt x="194589" y="1313510"/>
                </a:lnTo>
                <a:lnTo>
                  <a:pt x="243243" y="1313510"/>
                </a:lnTo>
                <a:lnTo>
                  <a:pt x="243243" y="1167561"/>
                </a:lnTo>
                <a:close/>
              </a:path>
              <a:path w="340994" h="1410970">
                <a:moveTo>
                  <a:pt x="243243" y="97294"/>
                </a:moveTo>
                <a:lnTo>
                  <a:pt x="194602" y="97294"/>
                </a:lnTo>
                <a:lnTo>
                  <a:pt x="145948" y="97294"/>
                </a:lnTo>
                <a:lnTo>
                  <a:pt x="97294" y="97294"/>
                </a:lnTo>
                <a:lnTo>
                  <a:pt x="97294" y="194589"/>
                </a:lnTo>
                <a:lnTo>
                  <a:pt x="97294" y="243255"/>
                </a:lnTo>
                <a:lnTo>
                  <a:pt x="145948" y="243255"/>
                </a:lnTo>
                <a:lnTo>
                  <a:pt x="194589" y="243255"/>
                </a:lnTo>
                <a:lnTo>
                  <a:pt x="243243" y="243255"/>
                </a:lnTo>
                <a:lnTo>
                  <a:pt x="243243" y="194589"/>
                </a:lnTo>
                <a:lnTo>
                  <a:pt x="243243" y="97294"/>
                </a:lnTo>
                <a:close/>
              </a:path>
              <a:path w="340994" h="1410970">
                <a:moveTo>
                  <a:pt x="291896" y="1070267"/>
                </a:moveTo>
                <a:lnTo>
                  <a:pt x="291896" y="1070267"/>
                </a:lnTo>
                <a:lnTo>
                  <a:pt x="0" y="1070267"/>
                </a:lnTo>
                <a:lnTo>
                  <a:pt x="0" y="1410804"/>
                </a:lnTo>
                <a:lnTo>
                  <a:pt x="48641" y="1410804"/>
                </a:lnTo>
                <a:lnTo>
                  <a:pt x="97294" y="1410817"/>
                </a:lnTo>
                <a:lnTo>
                  <a:pt x="291896" y="1410817"/>
                </a:lnTo>
                <a:lnTo>
                  <a:pt x="291896" y="1362163"/>
                </a:lnTo>
                <a:lnTo>
                  <a:pt x="48653" y="1362163"/>
                </a:lnTo>
                <a:lnTo>
                  <a:pt x="48653" y="1118920"/>
                </a:lnTo>
                <a:lnTo>
                  <a:pt x="291896" y="1118920"/>
                </a:lnTo>
                <a:lnTo>
                  <a:pt x="291896" y="1070267"/>
                </a:lnTo>
                <a:close/>
              </a:path>
              <a:path w="340994" h="1410970">
                <a:moveTo>
                  <a:pt x="291896" y="778383"/>
                </a:moveTo>
                <a:lnTo>
                  <a:pt x="243243" y="778383"/>
                </a:lnTo>
                <a:lnTo>
                  <a:pt x="243243" y="827036"/>
                </a:lnTo>
                <a:lnTo>
                  <a:pt x="291896" y="827036"/>
                </a:lnTo>
                <a:lnTo>
                  <a:pt x="291896" y="778383"/>
                </a:lnTo>
                <a:close/>
              </a:path>
              <a:path w="340994" h="1410970">
                <a:moveTo>
                  <a:pt x="291896" y="389191"/>
                </a:moveTo>
                <a:lnTo>
                  <a:pt x="243243" y="389191"/>
                </a:lnTo>
                <a:lnTo>
                  <a:pt x="194602" y="389191"/>
                </a:lnTo>
                <a:lnTo>
                  <a:pt x="145948" y="389191"/>
                </a:lnTo>
                <a:lnTo>
                  <a:pt x="145948" y="437845"/>
                </a:lnTo>
                <a:lnTo>
                  <a:pt x="194589" y="437845"/>
                </a:lnTo>
                <a:lnTo>
                  <a:pt x="243243" y="437845"/>
                </a:lnTo>
                <a:lnTo>
                  <a:pt x="243243" y="486486"/>
                </a:lnTo>
                <a:lnTo>
                  <a:pt x="194589" y="486486"/>
                </a:lnTo>
                <a:lnTo>
                  <a:pt x="194589" y="583780"/>
                </a:lnTo>
                <a:lnTo>
                  <a:pt x="145948" y="583780"/>
                </a:lnTo>
                <a:lnTo>
                  <a:pt x="97294" y="583780"/>
                </a:lnTo>
                <a:lnTo>
                  <a:pt x="97294" y="681075"/>
                </a:lnTo>
                <a:lnTo>
                  <a:pt x="145948" y="681075"/>
                </a:lnTo>
                <a:lnTo>
                  <a:pt x="145948" y="778383"/>
                </a:lnTo>
                <a:lnTo>
                  <a:pt x="97294" y="778383"/>
                </a:lnTo>
                <a:lnTo>
                  <a:pt x="97294" y="875677"/>
                </a:lnTo>
                <a:lnTo>
                  <a:pt x="145948" y="875677"/>
                </a:lnTo>
                <a:lnTo>
                  <a:pt x="194589" y="875677"/>
                </a:lnTo>
                <a:lnTo>
                  <a:pt x="194589" y="924318"/>
                </a:lnTo>
                <a:lnTo>
                  <a:pt x="145948" y="924318"/>
                </a:lnTo>
                <a:lnTo>
                  <a:pt x="97294" y="924318"/>
                </a:lnTo>
                <a:lnTo>
                  <a:pt x="97294" y="875677"/>
                </a:lnTo>
                <a:lnTo>
                  <a:pt x="48653" y="875677"/>
                </a:lnTo>
                <a:lnTo>
                  <a:pt x="48653" y="827024"/>
                </a:lnTo>
                <a:lnTo>
                  <a:pt x="0" y="827024"/>
                </a:lnTo>
                <a:lnTo>
                  <a:pt x="0" y="1021613"/>
                </a:lnTo>
                <a:lnTo>
                  <a:pt x="48641" y="1021613"/>
                </a:lnTo>
                <a:lnTo>
                  <a:pt x="97294" y="1021626"/>
                </a:lnTo>
                <a:lnTo>
                  <a:pt x="145948" y="1021613"/>
                </a:lnTo>
                <a:lnTo>
                  <a:pt x="194602" y="1021613"/>
                </a:lnTo>
                <a:lnTo>
                  <a:pt x="194602" y="924331"/>
                </a:lnTo>
                <a:lnTo>
                  <a:pt x="243243" y="924331"/>
                </a:lnTo>
                <a:lnTo>
                  <a:pt x="243243" y="972972"/>
                </a:lnTo>
                <a:lnTo>
                  <a:pt x="291896" y="972972"/>
                </a:lnTo>
                <a:lnTo>
                  <a:pt x="291896" y="875677"/>
                </a:lnTo>
                <a:lnTo>
                  <a:pt x="243243" y="875677"/>
                </a:lnTo>
                <a:lnTo>
                  <a:pt x="194602" y="875677"/>
                </a:lnTo>
                <a:lnTo>
                  <a:pt x="194602" y="729729"/>
                </a:lnTo>
                <a:lnTo>
                  <a:pt x="243243" y="729729"/>
                </a:lnTo>
                <a:lnTo>
                  <a:pt x="243243" y="681088"/>
                </a:lnTo>
                <a:lnTo>
                  <a:pt x="291896" y="681088"/>
                </a:lnTo>
                <a:lnTo>
                  <a:pt x="291896" y="389191"/>
                </a:lnTo>
                <a:close/>
              </a:path>
              <a:path w="340994" h="1410970">
                <a:moveTo>
                  <a:pt x="340537" y="0"/>
                </a:moveTo>
                <a:lnTo>
                  <a:pt x="291896" y="0"/>
                </a:lnTo>
                <a:lnTo>
                  <a:pt x="291884" y="48666"/>
                </a:lnTo>
                <a:lnTo>
                  <a:pt x="291884" y="97294"/>
                </a:lnTo>
                <a:lnTo>
                  <a:pt x="291884" y="194589"/>
                </a:lnTo>
                <a:lnTo>
                  <a:pt x="291884" y="291896"/>
                </a:lnTo>
                <a:lnTo>
                  <a:pt x="243243" y="291896"/>
                </a:lnTo>
                <a:lnTo>
                  <a:pt x="48653" y="291896"/>
                </a:lnTo>
                <a:lnTo>
                  <a:pt x="48653" y="194589"/>
                </a:lnTo>
                <a:lnTo>
                  <a:pt x="48653" y="97294"/>
                </a:lnTo>
                <a:lnTo>
                  <a:pt x="48653" y="48666"/>
                </a:lnTo>
                <a:lnTo>
                  <a:pt x="97294" y="48666"/>
                </a:lnTo>
                <a:lnTo>
                  <a:pt x="291884" y="48666"/>
                </a:lnTo>
                <a:lnTo>
                  <a:pt x="291884" y="0"/>
                </a:lnTo>
                <a:lnTo>
                  <a:pt x="0" y="0"/>
                </a:lnTo>
                <a:lnTo>
                  <a:pt x="0" y="97294"/>
                </a:lnTo>
                <a:lnTo>
                  <a:pt x="0" y="194589"/>
                </a:lnTo>
                <a:lnTo>
                  <a:pt x="0" y="340537"/>
                </a:lnTo>
                <a:lnTo>
                  <a:pt x="48641" y="340537"/>
                </a:lnTo>
                <a:lnTo>
                  <a:pt x="97294" y="340550"/>
                </a:lnTo>
                <a:lnTo>
                  <a:pt x="145948" y="340550"/>
                </a:lnTo>
                <a:lnTo>
                  <a:pt x="194589" y="340550"/>
                </a:lnTo>
                <a:lnTo>
                  <a:pt x="243243" y="340550"/>
                </a:lnTo>
                <a:lnTo>
                  <a:pt x="291896" y="340550"/>
                </a:lnTo>
                <a:lnTo>
                  <a:pt x="340537" y="340537"/>
                </a:lnTo>
                <a:lnTo>
                  <a:pt x="340537" y="194589"/>
                </a:lnTo>
                <a:lnTo>
                  <a:pt x="340537" y="97294"/>
                </a:lnTo>
                <a:lnTo>
                  <a:pt x="34053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g object 34"/>
          <p:cNvSpPr/>
          <p:nvPr/>
        </p:nvSpPr>
        <p:spPr>
          <a:xfrm>
            <a:off x="870807" y="7519416"/>
            <a:ext cx="0" cy="632460"/>
          </a:xfrm>
          <a:custGeom>
            <a:avLst/>
            <a:gdLst/>
            <a:ahLst/>
            <a:cxnLst/>
            <a:rect l="l" t="t" r="r" b="b"/>
            <a:pathLst>
              <a:path w="0" h="632459">
                <a:moveTo>
                  <a:pt x="0" y="0"/>
                </a:moveTo>
                <a:lnTo>
                  <a:pt x="0" y="632434"/>
                </a:lnTo>
              </a:path>
            </a:pathLst>
          </a:custGeom>
          <a:ln w="48653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bg object 35"/>
          <p:cNvSpPr/>
          <p:nvPr/>
        </p:nvSpPr>
        <p:spPr>
          <a:xfrm>
            <a:off x="846480" y="7130224"/>
            <a:ext cx="535305" cy="1410970"/>
          </a:xfrm>
          <a:custGeom>
            <a:avLst/>
            <a:gdLst/>
            <a:ahLst/>
            <a:cxnLst/>
            <a:rect l="l" t="t" r="r" b="b"/>
            <a:pathLst>
              <a:path w="535305" h="1410970">
                <a:moveTo>
                  <a:pt x="48653" y="1070267"/>
                </a:moveTo>
                <a:lnTo>
                  <a:pt x="0" y="1070267"/>
                </a:lnTo>
                <a:lnTo>
                  <a:pt x="0" y="1410804"/>
                </a:lnTo>
                <a:lnTo>
                  <a:pt x="48653" y="1410804"/>
                </a:lnTo>
                <a:lnTo>
                  <a:pt x="48653" y="1070267"/>
                </a:lnTo>
                <a:close/>
              </a:path>
              <a:path w="535305" h="1410970">
                <a:moveTo>
                  <a:pt x="437845" y="0"/>
                </a:moveTo>
                <a:lnTo>
                  <a:pt x="389191" y="0"/>
                </a:lnTo>
                <a:lnTo>
                  <a:pt x="389191" y="48666"/>
                </a:lnTo>
                <a:lnTo>
                  <a:pt x="437845" y="48666"/>
                </a:lnTo>
                <a:lnTo>
                  <a:pt x="437845" y="0"/>
                </a:lnTo>
                <a:close/>
              </a:path>
              <a:path w="535305" h="1410970">
                <a:moveTo>
                  <a:pt x="486498" y="1362163"/>
                </a:moveTo>
                <a:lnTo>
                  <a:pt x="437845" y="1362163"/>
                </a:lnTo>
                <a:lnTo>
                  <a:pt x="389204" y="1362163"/>
                </a:lnTo>
                <a:lnTo>
                  <a:pt x="389204" y="1313510"/>
                </a:lnTo>
                <a:lnTo>
                  <a:pt x="340550" y="1313510"/>
                </a:lnTo>
                <a:lnTo>
                  <a:pt x="340550" y="1410804"/>
                </a:lnTo>
                <a:lnTo>
                  <a:pt x="389191" y="1410804"/>
                </a:lnTo>
                <a:lnTo>
                  <a:pt x="437845" y="1410817"/>
                </a:lnTo>
                <a:lnTo>
                  <a:pt x="486498" y="1410817"/>
                </a:lnTo>
                <a:lnTo>
                  <a:pt x="486498" y="1362163"/>
                </a:lnTo>
                <a:close/>
              </a:path>
              <a:path w="535305" h="1410970">
                <a:moveTo>
                  <a:pt x="535139" y="0"/>
                </a:moveTo>
                <a:lnTo>
                  <a:pt x="486486" y="0"/>
                </a:lnTo>
                <a:lnTo>
                  <a:pt x="486486" y="97294"/>
                </a:lnTo>
                <a:lnTo>
                  <a:pt x="437845" y="97294"/>
                </a:lnTo>
                <a:lnTo>
                  <a:pt x="389204" y="97294"/>
                </a:lnTo>
                <a:lnTo>
                  <a:pt x="389191" y="145961"/>
                </a:lnTo>
                <a:lnTo>
                  <a:pt x="389191" y="583780"/>
                </a:lnTo>
                <a:lnTo>
                  <a:pt x="340550" y="583780"/>
                </a:lnTo>
                <a:lnTo>
                  <a:pt x="291896" y="583780"/>
                </a:lnTo>
                <a:lnTo>
                  <a:pt x="291896" y="486486"/>
                </a:lnTo>
                <a:lnTo>
                  <a:pt x="243255" y="486486"/>
                </a:lnTo>
                <a:lnTo>
                  <a:pt x="243255" y="437832"/>
                </a:lnTo>
                <a:lnTo>
                  <a:pt x="291896" y="437832"/>
                </a:lnTo>
                <a:lnTo>
                  <a:pt x="340550" y="437845"/>
                </a:lnTo>
                <a:lnTo>
                  <a:pt x="389191" y="437845"/>
                </a:lnTo>
                <a:lnTo>
                  <a:pt x="389191" y="389191"/>
                </a:lnTo>
                <a:lnTo>
                  <a:pt x="340550" y="389191"/>
                </a:lnTo>
                <a:lnTo>
                  <a:pt x="291896" y="389191"/>
                </a:lnTo>
                <a:lnTo>
                  <a:pt x="291896" y="340537"/>
                </a:lnTo>
                <a:lnTo>
                  <a:pt x="243255" y="340537"/>
                </a:lnTo>
                <a:lnTo>
                  <a:pt x="243255" y="291896"/>
                </a:lnTo>
                <a:lnTo>
                  <a:pt x="291896" y="291896"/>
                </a:lnTo>
                <a:lnTo>
                  <a:pt x="291896" y="340537"/>
                </a:lnTo>
                <a:lnTo>
                  <a:pt x="340550" y="340537"/>
                </a:lnTo>
                <a:lnTo>
                  <a:pt x="340550" y="291896"/>
                </a:lnTo>
                <a:lnTo>
                  <a:pt x="389191" y="291896"/>
                </a:lnTo>
                <a:lnTo>
                  <a:pt x="389191" y="194589"/>
                </a:lnTo>
                <a:lnTo>
                  <a:pt x="340550" y="194589"/>
                </a:lnTo>
                <a:lnTo>
                  <a:pt x="340550" y="243243"/>
                </a:lnTo>
                <a:lnTo>
                  <a:pt x="291896" y="243243"/>
                </a:lnTo>
                <a:lnTo>
                  <a:pt x="291896" y="194589"/>
                </a:lnTo>
                <a:lnTo>
                  <a:pt x="243255" y="194589"/>
                </a:lnTo>
                <a:lnTo>
                  <a:pt x="243255" y="97307"/>
                </a:lnTo>
                <a:lnTo>
                  <a:pt x="291896" y="97307"/>
                </a:lnTo>
                <a:lnTo>
                  <a:pt x="291896" y="145961"/>
                </a:lnTo>
                <a:lnTo>
                  <a:pt x="340550" y="145961"/>
                </a:lnTo>
                <a:lnTo>
                  <a:pt x="389191" y="145961"/>
                </a:lnTo>
                <a:lnTo>
                  <a:pt x="389191" y="97294"/>
                </a:lnTo>
                <a:lnTo>
                  <a:pt x="340550" y="97294"/>
                </a:lnTo>
                <a:lnTo>
                  <a:pt x="340550" y="0"/>
                </a:lnTo>
                <a:lnTo>
                  <a:pt x="291896" y="0"/>
                </a:lnTo>
                <a:lnTo>
                  <a:pt x="291896" y="48653"/>
                </a:lnTo>
                <a:lnTo>
                  <a:pt x="243255" y="48653"/>
                </a:lnTo>
                <a:lnTo>
                  <a:pt x="243255" y="0"/>
                </a:lnTo>
                <a:lnTo>
                  <a:pt x="194602" y="0"/>
                </a:lnTo>
                <a:lnTo>
                  <a:pt x="194602" y="48666"/>
                </a:lnTo>
                <a:lnTo>
                  <a:pt x="243243" y="48666"/>
                </a:lnTo>
                <a:lnTo>
                  <a:pt x="243243" y="97294"/>
                </a:lnTo>
                <a:lnTo>
                  <a:pt x="243243" y="194589"/>
                </a:lnTo>
                <a:lnTo>
                  <a:pt x="243243" y="243243"/>
                </a:lnTo>
                <a:lnTo>
                  <a:pt x="194602" y="243243"/>
                </a:lnTo>
                <a:lnTo>
                  <a:pt x="194602" y="291896"/>
                </a:lnTo>
                <a:lnTo>
                  <a:pt x="194602" y="340537"/>
                </a:lnTo>
                <a:lnTo>
                  <a:pt x="145961" y="340537"/>
                </a:lnTo>
                <a:lnTo>
                  <a:pt x="145961" y="291896"/>
                </a:lnTo>
                <a:lnTo>
                  <a:pt x="194602" y="291896"/>
                </a:lnTo>
                <a:lnTo>
                  <a:pt x="194602" y="243243"/>
                </a:lnTo>
                <a:lnTo>
                  <a:pt x="194602" y="194602"/>
                </a:lnTo>
                <a:lnTo>
                  <a:pt x="243243" y="194589"/>
                </a:lnTo>
                <a:lnTo>
                  <a:pt x="243243" y="97294"/>
                </a:lnTo>
                <a:lnTo>
                  <a:pt x="194602" y="97294"/>
                </a:lnTo>
                <a:lnTo>
                  <a:pt x="194602" y="145948"/>
                </a:lnTo>
                <a:lnTo>
                  <a:pt x="145961" y="145948"/>
                </a:lnTo>
                <a:lnTo>
                  <a:pt x="145961" y="97294"/>
                </a:lnTo>
                <a:lnTo>
                  <a:pt x="145961" y="0"/>
                </a:lnTo>
                <a:lnTo>
                  <a:pt x="97307" y="0"/>
                </a:lnTo>
                <a:lnTo>
                  <a:pt x="97307" y="97294"/>
                </a:lnTo>
                <a:lnTo>
                  <a:pt x="97307" y="145961"/>
                </a:lnTo>
                <a:lnTo>
                  <a:pt x="145948" y="145961"/>
                </a:lnTo>
                <a:lnTo>
                  <a:pt x="145948" y="194589"/>
                </a:lnTo>
                <a:lnTo>
                  <a:pt x="97307" y="194589"/>
                </a:lnTo>
                <a:lnTo>
                  <a:pt x="97307" y="243255"/>
                </a:lnTo>
                <a:lnTo>
                  <a:pt x="145948" y="243255"/>
                </a:lnTo>
                <a:lnTo>
                  <a:pt x="145948" y="291896"/>
                </a:lnTo>
                <a:lnTo>
                  <a:pt x="97307" y="291896"/>
                </a:lnTo>
                <a:lnTo>
                  <a:pt x="97307" y="340550"/>
                </a:lnTo>
                <a:lnTo>
                  <a:pt x="145948" y="340550"/>
                </a:lnTo>
                <a:lnTo>
                  <a:pt x="145948" y="389191"/>
                </a:lnTo>
                <a:lnTo>
                  <a:pt x="97307" y="389191"/>
                </a:lnTo>
                <a:lnTo>
                  <a:pt x="48653" y="389191"/>
                </a:lnTo>
                <a:lnTo>
                  <a:pt x="48653" y="437845"/>
                </a:lnTo>
                <a:lnTo>
                  <a:pt x="97307" y="437845"/>
                </a:lnTo>
                <a:lnTo>
                  <a:pt x="145961" y="437845"/>
                </a:lnTo>
                <a:lnTo>
                  <a:pt x="194602" y="437832"/>
                </a:lnTo>
                <a:lnTo>
                  <a:pt x="194602" y="389191"/>
                </a:lnTo>
                <a:lnTo>
                  <a:pt x="243243" y="389191"/>
                </a:lnTo>
                <a:lnTo>
                  <a:pt x="243243" y="437832"/>
                </a:lnTo>
                <a:lnTo>
                  <a:pt x="194602" y="437832"/>
                </a:lnTo>
                <a:lnTo>
                  <a:pt x="194602" y="535127"/>
                </a:lnTo>
                <a:lnTo>
                  <a:pt x="243243" y="535127"/>
                </a:lnTo>
                <a:lnTo>
                  <a:pt x="243243" y="583780"/>
                </a:lnTo>
                <a:lnTo>
                  <a:pt x="194602" y="583780"/>
                </a:lnTo>
                <a:lnTo>
                  <a:pt x="194602" y="535139"/>
                </a:lnTo>
                <a:lnTo>
                  <a:pt x="145961" y="535139"/>
                </a:lnTo>
                <a:lnTo>
                  <a:pt x="145961" y="486486"/>
                </a:lnTo>
                <a:lnTo>
                  <a:pt x="97307" y="486486"/>
                </a:lnTo>
                <a:lnTo>
                  <a:pt x="97307" y="535139"/>
                </a:lnTo>
                <a:lnTo>
                  <a:pt x="145948" y="535139"/>
                </a:lnTo>
                <a:lnTo>
                  <a:pt x="145948" y="583793"/>
                </a:lnTo>
                <a:lnTo>
                  <a:pt x="194602" y="583793"/>
                </a:lnTo>
                <a:lnTo>
                  <a:pt x="194602" y="632434"/>
                </a:lnTo>
                <a:lnTo>
                  <a:pt x="145961" y="632434"/>
                </a:lnTo>
                <a:lnTo>
                  <a:pt x="97307" y="632434"/>
                </a:lnTo>
                <a:lnTo>
                  <a:pt x="48653" y="632434"/>
                </a:lnTo>
                <a:lnTo>
                  <a:pt x="48653" y="681088"/>
                </a:lnTo>
                <a:lnTo>
                  <a:pt x="97307" y="681088"/>
                </a:lnTo>
                <a:lnTo>
                  <a:pt x="145948" y="681088"/>
                </a:lnTo>
                <a:lnTo>
                  <a:pt x="194602" y="681088"/>
                </a:lnTo>
                <a:lnTo>
                  <a:pt x="194602" y="729729"/>
                </a:lnTo>
                <a:lnTo>
                  <a:pt x="145961" y="729729"/>
                </a:lnTo>
                <a:lnTo>
                  <a:pt x="97307" y="729729"/>
                </a:lnTo>
                <a:lnTo>
                  <a:pt x="97307" y="875677"/>
                </a:lnTo>
                <a:lnTo>
                  <a:pt x="48653" y="875677"/>
                </a:lnTo>
                <a:lnTo>
                  <a:pt x="48653" y="924331"/>
                </a:lnTo>
                <a:lnTo>
                  <a:pt x="97307" y="924331"/>
                </a:lnTo>
                <a:lnTo>
                  <a:pt x="145948" y="924318"/>
                </a:lnTo>
                <a:lnTo>
                  <a:pt x="194602" y="924331"/>
                </a:lnTo>
                <a:lnTo>
                  <a:pt x="194602" y="972972"/>
                </a:lnTo>
                <a:lnTo>
                  <a:pt x="145961" y="972972"/>
                </a:lnTo>
                <a:lnTo>
                  <a:pt x="97307" y="972972"/>
                </a:lnTo>
                <a:lnTo>
                  <a:pt x="48653" y="972972"/>
                </a:lnTo>
                <a:lnTo>
                  <a:pt x="48653" y="1021626"/>
                </a:lnTo>
                <a:lnTo>
                  <a:pt x="97307" y="1021626"/>
                </a:lnTo>
                <a:lnTo>
                  <a:pt x="97307" y="1264881"/>
                </a:lnTo>
                <a:lnTo>
                  <a:pt x="145948" y="1264881"/>
                </a:lnTo>
                <a:lnTo>
                  <a:pt x="145948" y="1313522"/>
                </a:lnTo>
                <a:lnTo>
                  <a:pt x="194602" y="1313522"/>
                </a:lnTo>
                <a:lnTo>
                  <a:pt x="194602" y="1362163"/>
                </a:lnTo>
                <a:lnTo>
                  <a:pt x="145961" y="1362163"/>
                </a:lnTo>
                <a:lnTo>
                  <a:pt x="97307" y="1362163"/>
                </a:lnTo>
                <a:lnTo>
                  <a:pt x="97307" y="1410817"/>
                </a:lnTo>
                <a:lnTo>
                  <a:pt x="145948" y="1410817"/>
                </a:lnTo>
                <a:lnTo>
                  <a:pt x="194602" y="1410817"/>
                </a:lnTo>
                <a:lnTo>
                  <a:pt x="243255" y="1410817"/>
                </a:lnTo>
                <a:lnTo>
                  <a:pt x="243255" y="1264869"/>
                </a:lnTo>
                <a:lnTo>
                  <a:pt x="291896" y="1264869"/>
                </a:lnTo>
                <a:lnTo>
                  <a:pt x="291896" y="1313510"/>
                </a:lnTo>
                <a:lnTo>
                  <a:pt x="340550" y="1313510"/>
                </a:lnTo>
                <a:lnTo>
                  <a:pt x="340550" y="1264881"/>
                </a:lnTo>
                <a:lnTo>
                  <a:pt x="389204" y="1264881"/>
                </a:lnTo>
                <a:lnTo>
                  <a:pt x="437845" y="1264869"/>
                </a:lnTo>
                <a:lnTo>
                  <a:pt x="437845" y="1313510"/>
                </a:lnTo>
                <a:lnTo>
                  <a:pt x="486498" y="1313510"/>
                </a:lnTo>
                <a:lnTo>
                  <a:pt x="486498" y="827024"/>
                </a:lnTo>
                <a:lnTo>
                  <a:pt x="437845" y="827024"/>
                </a:lnTo>
                <a:lnTo>
                  <a:pt x="437845" y="875677"/>
                </a:lnTo>
                <a:lnTo>
                  <a:pt x="437845" y="924331"/>
                </a:lnTo>
                <a:lnTo>
                  <a:pt x="437845" y="1216215"/>
                </a:lnTo>
                <a:lnTo>
                  <a:pt x="389204" y="1216215"/>
                </a:lnTo>
                <a:lnTo>
                  <a:pt x="389204" y="924331"/>
                </a:lnTo>
                <a:lnTo>
                  <a:pt x="437845" y="924331"/>
                </a:lnTo>
                <a:lnTo>
                  <a:pt x="437845" y="875677"/>
                </a:lnTo>
                <a:lnTo>
                  <a:pt x="389204" y="875677"/>
                </a:lnTo>
                <a:lnTo>
                  <a:pt x="340550" y="875677"/>
                </a:lnTo>
                <a:lnTo>
                  <a:pt x="340550" y="778383"/>
                </a:lnTo>
                <a:lnTo>
                  <a:pt x="389204" y="778383"/>
                </a:lnTo>
                <a:lnTo>
                  <a:pt x="437845" y="778370"/>
                </a:lnTo>
                <a:lnTo>
                  <a:pt x="486498" y="778370"/>
                </a:lnTo>
                <a:lnTo>
                  <a:pt x="486498" y="437832"/>
                </a:lnTo>
                <a:lnTo>
                  <a:pt x="437845" y="437832"/>
                </a:lnTo>
                <a:lnTo>
                  <a:pt x="437845" y="632421"/>
                </a:lnTo>
                <a:lnTo>
                  <a:pt x="437845" y="681075"/>
                </a:lnTo>
                <a:lnTo>
                  <a:pt x="389191" y="681075"/>
                </a:lnTo>
                <a:lnTo>
                  <a:pt x="389191" y="729729"/>
                </a:lnTo>
                <a:lnTo>
                  <a:pt x="340550" y="729729"/>
                </a:lnTo>
                <a:lnTo>
                  <a:pt x="291896" y="729729"/>
                </a:lnTo>
                <a:lnTo>
                  <a:pt x="291896" y="924318"/>
                </a:lnTo>
                <a:lnTo>
                  <a:pt x="340550" y="924318"/>
                </a:lnTo>
                <a:lnTo>
                  <a:pt x="340550" y="1021626"/>
                </a:lnTo>
                <a:lnTo>
                  <a:pt x="340550" y="1070279"/>
                </a:lnTo>
                <a:lnTo>
                  <a:pt x="340550" y="1118920"/>
                </a:lnTo>
                <a:lnTo>
                  <a:pt x="291896" y="1118920"/>
                </a:lnTo>
                <a:lnTo>
                  <a:pt x="291896" y="1167561"/>
                </a:lnTo>
                <a:lnTo>
                  <a:pt x="291896" y="1216215"/>
                </a:lnTo>
                <a:lnTo>
                  <a:pt x="243255" y="1216215"/>
                </a:lnTo>
                <a:lnTo>
                  <a:pt x="243255" y="1167561"/>
                </a:lnTo>
                <a:lnTo>
                  <a:pt x="291896" y="1167561"/>
                </a:lnTo>
                <a:lnTo>
                  <a:pt x="291896" y="1118920"/>
                </a:lnTo>
                <a:lnTo>
                  <a:pt x="291896" y="1070279"/>
                </a:lnTo>
                <a:lnTo>
                  <a:pt x="340550" y="1070279"/>
                </a:lnTo>
                <a:lnTo>
                  <a:pt x="340550" y="1021626"/>
                </a:lnTo>
                <a:lnTo>
                  <a:pt x="291896" y="1021626"/>
                </a:lnTo>
                <a:lnTo>
                  <a:pt x="291896" y="1070267"/>
                </a:lnTo>
                <a:lnTo>
                  <a:pt x="243255" y="1070267"/>
                </a:lnTo>
                <a:lnTo>
                  <a:pt x="243243" y="1216215"/>
                </a:lnTo>
                <a:lnTo>
                  <a:pt x="243243" y="1264869"/>
                </a:lnTo>
                <a:lnTo>
                  <a:pt x="194602" y="1264869"/>
                </a:lnTo>
                <a:lnTo>
                  <a:pt x="145961" y="1264869"/>
                </a:lnTo>
                <a:lnTo>
                  <a:pt x="145961" y="1118920"/>
                </a:lnTo>
                <a:lnTo>
                  <a:pt x="194602" y="1118920"/>
                </a:lnTo>
                <a:lnTo>
                  <a:pt x="194602" y="1216215"/>
                </a:lnTo>
                <a:lnTo>
                  <a:pt x="243243" y="1216215"/>
                </a:lnTo>
                <a:lnTo>
                  <a:pt x="243243" y="1070267"/>
                </a:lnTo>
                <a:lnTo>
                  <a:pt x="194602" y="1070267"/>
                </a:lnTo>
                <a:lnTo>
                  <a:pt x="145961" y="1070267"/>
                </a:lnTo>
                <a:lnTo>
                  <a:pt x="145961" y="1021626"/>
                </a:lnTo>
                <a:lnTo>
                  <a:pt x="194602" y="1021626"/>
                </a:lnTo>
                <a:lnTo>
                  <a:pt x="243243" y="1021613"/>
                </a:lnTo>
                <a:lnTo>
                  <a:pt x="291896" y="1021613"/>
                </a:lnTo>
                <a:lnTo>
                  <a:pt x="291896" y="924318"/>
                </a:lnTo>
                <a:lnTo>
                  <a:pt x="243255" y="924318"/>
                </a:lnTo>
                <a:lnTo>
                  <a:pt x="194602" y="924318"/>
                </a:lnTo>
                <a:lnTo>
                  <a:pt x="194602" y="875677"/>
                </a:lnTo>
                <a:lnTo>
                  <a:pt x="145961" y="875677"/>
                </a:lnTo>
                <a:lnTo>
                  <a:pt x="145961" y="778383"/>
                </a:lnTo>
                <a:lnTo>
                  <a:pt x="194602" y="778383"/>
                </a:lnTo>
                <a:lnTo>
                  <a:pt x="243255" y="778370"/>
                </a:lnTo>
                <a:lnTo>
                  <a:pt x="243255" y="632434"/>
                </a:lnTo>
                <a:lnTo>
                  <a:pt x="291896" y="632434"/>
                </a:lnTo>
                <a:lnTo>
                  <a:pt x="340550" y="632434"/>
                </a:lnTo>
                <a:lnTo>
                  <a:pt x="389204" y="632434"/>
                </a:lnTo>
                <a:lnTo>
                  <a:pt x="437845" y="632421"/>
                </a:lnTo>
                <a:lnTo>
                  <a:pt x="437845" y="437832"/>
                </a:lnTo>
                <a:lnTo>
                  <a:pt x="437845" y="389191"/>
                </a:lnTo>
                <a:lnTo>
                  <a:pt x="486498" y="389191"/>
                </a:lnTo>
                <a:lnTo>
                  <a:pt x="486498" y="340537"/>
                </a:lnTo>
                <a:lnTo>
                  <a:pt x="437845" y="340537"/>
                </a:lnTo>
                <a:lnTo>
                  <a:pt x="437845" y="194589"/>
                </a:lnTo>
                <a:lnTo>
                  <a:pt x="486486" y="194589"/>
                </a:lnTo>
                <a:lnTo>
                  <a:pt x="486486" y="243255"/>
                </a:lnTo>
                <a:lnTo>
                  <a:pt x="535139" y="243255"/>
                </a:lnTo>
                <a:lnTo>
                  <a:pt x="535139" y="194602"/>
                </a:lnTo>
                <a:lnTo>
                  <a:pt x="535139" y="145948"/>
                </a:lnTo>
                <a:lnTo>
                  <a:pt x="486498" y="145948"/>
                </a:lnTo>
                <a:lnTo>
                  <a:pt x="486498" y="97294"/>
                </a:lnTo>
                <a:lnTo>
                  <a:pt x="535139" y="97294"/>
                </a:lnTo>
                <a:lnTo>
                  <a:pt x="53513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g object 36"/>
          <p:cNvSpPr/>
          <p:nvPr/>
        </p:nvSpPr>
        <p:spPr>
          <a:xfrm>
            <a:off x="1332966" y="7130224"/>
            <a:ext cx="487045" cy="1410970"/>
          </a:xfrm>
          <a:custGeom>
            <a:avLst/>
            <a:gdLst/>
            <a:ahLst/>
            <a:cxnLst/>
            <a:rect l="l" t="t" r="r" b="b"/>
            <a:pathLst>
              <a:path w="487044" h="1410970">
                <a:moveTo>
                  <a:pt x="48653" y="1216215"/>
                </a:moveTo>
                <a:lnTo>
                  <a:pt x="0" y="1216215"/>
                </a:lnTo>
                <a:lnTo>
                  <a:pt x="0" y="1264869"/>
                </a:lnTo>
                <a:lnTo>
                  <a:pt x="48653" y="1264869"/>
                </a:lnTo>
                <a:lnTo>
                  <a:pt x="48653" y="1216215"/>
                </a:lnTo>
                <a:close/>
              </a:path>
              <a:path w="487044" h="1410970">
                <a:moveTo>
                  <a:pt x="97307" y="972972"/>
                </a:moveTo>
                <a:lnTo>
                  <a:pt x="48653" y="972972"/>
                </a:lnTo>
                <a:lnTo>
                  <a:pt x="48653" y="1021626"/>
                </a:lnTo>
                <a:lnTo>
                  <a:pt x="97307" y="1021626"/>
                </a:lnTo>
                <a:lnTo>
                  <a:pt x="97307" y="972972"/>
                </a:lnTo>
                <a:close/>
              </a:path>
              <a:path w="487044" h="1410970">
                <a:moveTo>
                  <a:pt x="145961" y="291896"/>
                </a:moveTo>
                <a:lnTo>
                  <a:pt x="97307" y="291896"/>
                </a:lnTo>
                <a:lnTo>
                  <a:pt x="97307" y="340550"/>
                </a:lnTo>
                <a:lnTo>
                  <a:pt x="145961" y="340550"/>
                </a:lnTo>
                <a:lnTo>
                  <a:pt x="145961" y="291896"/>
                </a:lnTo>
                <a:close/>
              </a:path>
              <a:path w="487044" h="1410970">
                <a:moveTo>
                  <a:pt x="194602" y="194589"/>
                </a:moveTo>
                <a:lnTo>
                  <a:pt x="145948" y="194589"/>
                </a:lnTo>
                <a:lnTo>
                  <a:pt x="145948" y="243255"/>
                </a:lnTo>
                <a:lnTo>
                  <a:pt x="194602" y="243255"/>
                </a:lnTo>
                <a:lnTo>
                  <a:pt x="194602" y="194589"/>
                </a:lnTo>
                <a:close/>
              </a:path>
              <a:path w="487044" h="1410970">
                <a:moveTo>
                  <a:pt x="243255" y="1362163"/>
                </a:moveTo>
                <a:lnTo>
                  <a:pt x="194602" y="1362163"/>
                </a:lnTo>
                <a:lnTo>
                  <a:pt x="145961" y="1362163"/>
                </a:lnTo>
                <a:lnTo>
                  <a:pt x="145961" y="1264869"/>
                </a:lnTo>
                <a:lnTo>
                  <a:pt x="97307" y="1264869"/>
                </a:lnTo>
                <a:lnTo>
                  <a:pt x="48653" y="1264869"/>
                </a:lnTo>
                <a:lnTo>
                  <a:pt x="48653" y="1313522"/>
                </a:lnTo>
                <a:lnTo>
                  <a:pt x="97307" y="1313522"/>
                </a:lnTo>
                <a:lnTo>
                  <a:pt x="97307" y="1362163"/>
                </a:lnTo>
                <a:lnTo>
                  <a:pt x="145948" y="1362163"/>
                </a:lnTo>
                <a:lnTo>
                  <a:pt x="145948" y="1410817"/>
                </a:lnTo>
                <a:lnTo>
                  <a:pt x="194602" y="1410817"/>
                </a:lnTo>
                <a:lnTo>
                  <a:pt x="243255" y="1410817"/>
                </a:lnTo>
                <a:lnTo>
                  <a:pt x="243255" y="1362163"/>
                </a:lnTo>
                <a:close/>
              </a:path>
              <a:path w="487044" h="1410970">
                <a:moveTo>
                  <a:pt x="243255" y="535139"/>
                </a:moveTo>
                <a:lnTo>
                  <a:pt x="194602" y="535139"/>
                </a:lnTo>
                <a:lnTo>
                  <a:pt x="145948" y="535139"/>
                </a:lnTo>
                <a:lnTo>
                  <a:pt x="145948" y="583793"/>
                </a:lnTo>
                <a:lnTo>
                  <a:pt x="194602" y="583793"/>
                </a:lnTo>
                <a:lnTo>
                  <a:pt x="194602" y="632434"/>
                </a:lnTo>
                <a:lnTo>
                  <a:pt x="243255" y="632434"/>
                </a:lnTo>
                <a:lnTo>
                  <a:pt x="243255" y="535139"/>
                </a:lnTo>
                <a:close/>
              </a:path>
              <a:path w="487044" h="1410970">
                <a:moveTo>
                  <a:pt x="243255" y="0"/>
                </a:moveTo>
                <a:lnTo>
                  <a:pt x="194602" y="0"/>
                </a:lnTo>
                <a:lnTo>
                  <a:pt x="194602" y="48653"/>
                </a:lnTo>
                <a:lnTo>
                  <a:pt x="145961" y="48653"/>
                </a:lnTo>
                <a:lnTo>
                  <a:pt x="145961" y="0"/>
                </a:lnTo>
                <a:lnTo>
                  <a:pt x="145948" y="48666"/>
                </a:lnTo>
                <a:lnTo>
                  <a:pt x="145948" y="97294"/>
                </a:lnTo>
                <a:lnTo>
                  <a:pt x="97307" y="97294"/>
                </a:lnTo>
                <a:lnTo>
                  <a:pt x="97307" y="48666"/>
                </a:lnTo>
                <a:lnTo>
                  <a:pt x="145948" y="48666"/>
                </a:lnTo>
                <a:lnTo>
                  <a:pt x="145948" y="0"/>
                </a:lnTo>
                <a:lnTo>
                  <a:pt x="97307" y="0"/>
                </a:lnTo>
                <a:lnTo>
                  <a:pt x="97307" y="48653"/>
                </a:lnTo>
                <a:lnTo>
                  <a:pt x="48653" y="48653"/>
                </a:lnTo>
                <a:lnTo>
                  <a:pt x="48653" y="97307"/>
                </a:lnTo>
                <a:lnTo>
                  <a:pt x="97307" y="97307"/>
                </a:lnTo>
                <a:lnTo>
                  <a:pt x="97307" y="145948"/>
                </a:lnTo>
                <a:lnTo>
                  <a:pt x="48653" y="145948"/>
                </a:lnTo>
                <a:lnTo>
                  <a:pt x="48653" y="194589"/>
                </a:lnTo>
                <a:lnTo>
                  <a:pt x="0" y="194589"/>
                </a:lnTo>
                <a:lnTo>
                  <a:pt x="0" y="243255"/>
                </a:lnTo>
                <a:lnTo>
                  <a:pt x="48653" y="243255"/>
                </a:lnTo>
                <a:lnTo>
                  <a:pt x="97307" y="243255"/>
                </a:lnTo>
                <a:lnTo>
                  <a:pt x="97307" y="194602"/>
                </a:lnTo>
                <a:lnTo>
                  <a:pt x="97307" y="145961"/>
                </a:lnTo>
                <a:lnTo>
                  <a:pt x="145948" y="145961"/>
                </a:lnTo>
                <a:lnTo>
                  <a:pt x="194602" y="145961"/>
                </a:lnTo>
                <a:lnTo>
                  <a:pt x="194602" y="194589"/>
                </a:lnTo>
                <a:lnTo>
                  <a:pt x="243255" y="194589"/>
                </a:lnTo>
                <a:lnTo>
                  <a:pt x="243255" y="97294"/>
                </a:lnTo>
                <a:lnTo>
                  <a:pt x="243255" y="0"/>
                </a:lnTo>
                <a:close/>
              </a:path>
              <a:path w="487044" h="1410970">
                <a:moveTo>
                  <a:pt x="291909" y="389191"/>
                </a:moveTo>
                <a:lnTo>
                  <a:pt x="243255" y="389191"/>
                </a:lnTo>
                <a:lnTo>
                  <a:pt x="243255" y="291896"/>
                </a:lnTo>
                <a:lnTo>
                  <a:pt x="194602" y="291896"/>
                </a:lnTo>
                <a:lnTo>
                  <a:pt x="194602" y="389191"/>
                </a:lnTo>
                <a:lnTo>
                  <a:pt x="145948" y="389191"/>
                </a:lnTo>
                <a:lnTo>
                  <a:pt x="145948" y="437832"/>
                </a:lnTo>
                <a:lnTo>
                  <a:pt x="97307" y="437832"/>
                </a:lnTo>
                <a:lnTo>
                  <a:pt x="97307" y="389191"/>
                </a:lnTo>
                <a:lnTo>
                  <a:pt x="48653" y="389191"/>
                </a:lnTo>
                <a:lnTo>
                  <a:pt x="48653" y="291896"/>
                </a:lnTo>
                <a:lnTo>
                  <a:pt x="0" y="291896"/>
                </a:lnTo>
                <a:lnTo>
                  <a:pt x="0" y="437845"/>
                </a:lnTo>
                <a:lnTo>
                  <a:pt x="48653" y="437845"/>
                </a:lnTo>
                <a:lnTo>
                  <a:pt x="48653" y="486486"/>
                </a:lnTo>
                <a:lnTo>
                  <a:pt x="97307" y="486486"/>
                </a:lnTo>
                <a:lnTo>
                  <a:pt x="145948" y="486486"/>
                </a:lnTo>
                <a:lnTo>
                  <a:pt x="194602" y="486486"/>
                </a:lnTo>
                <a:lnTo>
                  <a:pt x="194602" y="437845"/>
                </a:lnTo>
                <a:lnTo>
                  <a:pt x="243255" y="437845"/>
                </a:lnTo>
                <a:lnTo>
                  <a:pt x="291909" y="437845"/>
                </a:lnTo>
                <a:lnTo>
                  <a:pt x="291909" y="389191"/>
                </a:lnTo>
                <a:close/>
              </a:path>
              <a:path w="487044" h="1410970">
                <a:moveTo>
                  <a:pt x="340550" y="1070267"/>
                </a:moveTo>
                <a:lnTo>
                  <a:pt x="291896" y="1070267"/>
                </a:lnTo>
                <a:lnTo>
                  <a:pt x="291896" y="1118920"/>
                </a:lnTo>
                <a:lnTo>
                  <a:pt x="340550" y="1118920"/>
                </a:lnTo>
                <a:lnTo>
                  <a:pt x="340550" y="1070267"/>
                </a:lnTo>
                <a:close/>
              </a:path>
              <a:path w="487044" h="1410970">
                <a:moveTo>
                  <a:pt x="437845" y="1362163"/>
                </a:moveTo>
                <a:lnTo>
                  <a:pt x="389191" y="1362163"/>
                </a:lnTo>
                <a:lnTo>
                  <a:pt x="389191" y="1410817"/>
                </a:lnTo>
                <a:lnTo>
                  <a:pt x="437845" y="1410817"/>
                </a:lnTo>
                <a:lnTo>
                  <a:pt x="437845" y="1362163"/>
                </a:lnTo>
                <a:close/>
              </a:path>
              <a:path w="487044" h="1410970">
                <a:moveTo>
                  <a:pt x="437845" y="1264869"/>
                </a:moveTo>
                <a:lnTo>
                  <a:pt x="389191" y="1264869"/>
                </a:lnTo>
                <a:lnTo>
                  <a:pt x="340550" y="1264869"/>
                </a:lnTo>
                <a:lnTo>
                  <a:pt x="340550" y="1313522"/>
                </a:lnTo>
                <a:lnTo>
                  <a:pt x="389191" y="1313522"/>
                </a:lnTo>
                <a:lnTo>
                  <a:pt x="437845" y="1313522"/>
                </a:lnTo>
                <a:lnTo>
                  <a:pt x="437845" y="1264869"/>
                </a:lnTo>
                <a:close/>
              </a:path>
              <a:path w="487044" h="1410970">
                <a:moveTo>
                  <a:pt x="437845" y="972972"/>
                </a:moveTo>
                <a:lnTo>
                  <a:pt x="389191" y="972972"/>
                </a:lnTo>
                <a:lnTo>
                  <a:pt x="389191" y="1021613"/>
                </a:lnTo>
                <a:lnTo>
                  <a:pt x="389191" y="1167561"/>
                </a:lnTo>
                <a:lnTo>
                  <a:pt x="340550" y="1167561"/>
                </a:lnTo>
                <a:lnTo>
                  <a:pt x="291909" y="1167561"/>
                </a:lnTo>
                <a:lnTo>
                  <a:pt x="243255" y="1167561"/>
                </a:lnTo>
                <a:lnTo>
                  <a:pt x="243255" y="1021626"/>
                </a:lnTo>
                <a:lnTo>
                  <a:pt x="291896" y="1021626"/>
                </a:lnTo>
                <a:lnTo>
                  <a:pt x="340550" y="1021626"/>
                </a:lnTo>
                <a:lnTo>
                  <a:pt x="389191" y="1021613"/>
                </a:lnTo>
                <a:lnTo>
                  <a:pt x="389191" y="972972"/>
                </a:lnTo>
                <a:lnTo>
                  <a:pt x="389191" y="924318"/>
                </a:lnTo>
                <a:lnTo>
                  <a:pt x="340550" y="924318"/>
                </a:lnTo>
                <a:lnTo>
                  <a:pt x="340550" y="875677"/>
                </a:lnTo>
                <a:lnTo>
                  <a:pt x="291909" y="875677"/>
                </a:lnTo>
                <a:lnTo>
                  <a:pt x="291909" y="827024"/>
                </a:lnTo>
                <a:lnTo>
                  <a:pt x="291896" y="924318"/>
                </a:lnTo>
                <a:lnTo>
                  <a:pt x="291896" y="972972"/>
                </a:lnTo>
                <a:lnTo>
                  <a:pt x="243255" y="972972"/>
                </a:lnTo>
                <a:lnTo>
                  <a:pt x="194602" y="972972"/>
                </a:lnTo>
                <a:lnTo>
                  <a:pt x="194602" y="924331"/>
                </a:lnTo>
                <a:lnTo>
                  <a:pt x="243255" y="924331"/>
                </a:lnTo>
                <a:lnTo>
                  <a:pt x="291896" y="924318"/>
                </a:lnTo>
                <a:lnTo>
                  <a:pt x="291896" y="827024"/>
                </a:lnTo>
                <a:lnTo>
                  <a:pt x="243255" y="827024"/>
                </a:lnTo>
                <a:lnTo>
                  <a:pt x="243255" y="778383"/>
                </a:lnTo>
                <a:lnTo>
                  <a:pt x="194602" y="778383"/>
                </a:lnTo>
                <a:lnTo>
                  <a:pt x="194602" y="681075"/>
                </a:lnTo>
                <a:lnTo>
                  <a:pt x="145961" y="681075"/>
                </a:lnTo>
                <a:lnTo>
                  <a:pt x="97307" y="681075"/>
                </a:lnTo>
                <a:lnTo>
                  <a:pt x="48653" y="681075"/>
                </a:lnTo>
                <a:lnTo>
                  <a:pt x="48653" y="583793"/>
                </a:lnTo>
                <a:lnTo>
                  <a:pt x="97307" y="583793"/>
                </a:lnTo>
                <a:lnTo>
                  <a:pt x="97307" y="535139"/>
                </a:lnTo>
                <a:lnTo>
                  <a:pt x="48653" y="535139"/>
                </a:lnTo>
                <a:lnTo>
                  <a:pt x="48653" y="486486"/>
                </a:lnTo>
                <a:lnTo>
                  <a:pt x="0" y="486486"/>
                </a:lnTo>
                <a:lnTo>
                  <a:pt x="0" y="729729"/>
                </a:lnTo>
                <a:lnTo>
                  <a:pt x="48653" y="729729"/>
                </a:lnTo>
                <a:lnTo>
                  <a:pt x="97307" y="729729"/>
                </a:lnTo>
                <a:lnTo>
                  <a:pt x="97307" y="778370"/>
                </a:lnTo>
                <a:lnTo>
                  <a:pt x="145948" y="778370"/>
                </a:lnTo>
                <a:lnTo>
                  <a:pt x="145948" y="827024"/>
                </a:lnTo>
                <a:lnTo>
                  <a:pt x="97307" y="827024"/>
                </a:lnTo>
                <a:lnTo>
                  <a:pt x="48653" y="827024"/>
                </a:lnTo>
                <a:lnTo>
                  <a:pt x="0" y="827024"/>
                </a:lnTo>
                <a:lnTo>
                  <a:pt x="0" y="875677"/>
                </a:lnTo>
                <a:lnTo>
                  <a:pt x="48653" y="875677"/>
                </a:lnTo>
                <a:lnTo>
                  <a:pt x="48653" y="924318"/>
                </a:lnTo>
                <a:lnTo>
                  <a:pt x="97307" y="924318"/>
                </a:lnTo>
                <a:lnTo>
                  <a:pt x="97307" y="875677"/>
                </a:lnTo>
                <a:lnTo>
                  <a:pt x="145948" y="875677"/>
                </a:lnTo>
                <a:lnTo>
                  <a:pt x="145948" y="924318"/>
                </a:lnTo>
                <a:lnTo>
                  <a:pt x="97307" y="924318"/>
                </a:lnTo>
                <a:lnTo>
                  <a:pt x="97307" y="972972"/>
                </a:lnTo>
                <a:lnTo>
                  <a:pt x="145948" y="972972"/>
                </a:lnTo>
                <a:lnTo>
                  <a:pt x="145948" y="1070267"/>
                </a:lnTo>
                <a:lnTo>
                  <a:pt x="97307" y="1070267"/>
                </a:lnTo>
                <a:lnTo>
                  <a:pt x="48653" y="1070267"/>
                </a:lnTo>
                <a:lnTo>
                  <a:pt x="0" y="1070267"/>
                </a:lnTo>
                <a:lnTo>
                  <a:pt x="0" y="1167561"/>
                </a:lnTo>
                <a:lnTo>
                  <a:pt x="48653" y="1167561"/>
                </a:lnTo>
                <a:lnTo>
                  <a:pt x="97307" y="1167561"/>
                </a:lnTo>
                <a:lnTo>
                  <a:pt x="145948" y="1167561"/>
                </a:lnTo>
                <a:lnTo>
                  <a:pt x="145948" y="1216215"/>
                </a:lnTo>
                <a:lnTo>
                  <a:pt x="194602" y="1216215"/>
                </a:lnTo>
                <a:lnTo>
                  <a:pt x="243255" y="1216215"/>
                </a:lnTo>
                <a:lnTo>
                  <a:pt x="243255" y="1264869"/>
                </a:lnTo>
                <a:lnTo>
                  <a:pt x="194602" y="1264869"/>
                </a:lnTo>
                <a:lnTo>
                  <a:pt x="194602" y="1313522"/>
                </a:lnTo>
                <a:lnTo>
                  <a:pt x="243255" y="1313522"/>
                </a:lnTo>
                <a:lnTo>
                  <a:pt x="243255" y="1362163"/>
                </a:lnTo>
                <a:lnTo>
                  <a:pt x="291909" y="1362163"/>
                </a:lnTo>
                <a:lnTo>
                  <a:pt x="291909" y="1216215"/>
                </a:lnTo>
                <a:lnTo>
                  <a:pt x="340550" y="1216215"/>
                </a:lnTo>
                <a:lnTo>
                  <a:pt x="389191" y="1216215"/>
                </a:lnTo>
                <a:lnTo>
                  <a:pt x="437845" y="1216215"/>
                </a:lnTo>
                <a:lnTo>
                  <a:pt x="437845" y="972972"/>
                </a:lnTo>
                <a:close/>
              </a:path>
              <a:path w="487044" h="1410970">
                <a:moveTo>
                  <a:pt x="437845" y="827024"/>
                </a:moveTo>
                <a:lnTo>
                  <a:pt x="389191" y="827024"/>
                </a:lnTo>
                <a:lnTo>
                  <a:pt x="389191" y="875677"/>
                </a:lnTo>
                <a:lnTo>
                  <a:pt x="437845" y="875677"/>
                </a:lnTo>
                <a:lnTo>
                  <a:pt x="437845" y="827024"/>
                </a:lnTo>
                <a:close/>
              </a:path>
              <a:path w="487044" h="1410970">
                <a:moveTo>
                  <a:pt x="437845" y="632434"/>
                </a:moveTo>
                <a:lnTo>
                  <a:pt x="389191" y="632434"/>
                </a:lnTo>
                <a:lnTo>
                  <a:pt x="389191" y="681075"/>
                </a:lnTo>
                <a:lnTo>
                  <a:pt x="389191" y="729729"/>
                </a:lnTo>
                <a:lnTo>
                  <a:pt x="340550" y="729729"/>
                </a:lnTo>
                <a:lnTo>
                  <a:pt x="340550" y="681075"/>
                </a:lnTo>
                <a:lnTo>
                  <a:pt x="389191" y="681075"/>
                </a:lnTo>
                <a:lnTo>
                  <a:pt x="389191" y="632434"/>
                </a:lnTo>
                <a:lnTo>
                  <a:pt x="389191" y="583780"/>
                </a:lnTo>
                <a:lnTo>
                  <a:pt x="340550" y="583780"/>
                </a:lnTo>
                <a:lnTo>
                  <a:pt x="291896" y="583780"/>
                </a:lnTo>
                <a:lnTo>
                  <a:pt x="291896" y="681075"/>
                </a:lnTo>
                <a:lnTo>
                  <a:pt x="243255" y="681075"/>
                </a:lnTo>
                <a:lnTo>
                  <a:pt x="243255" y="778370"/>
                </a:lnTo>
                <a:lnTo>
                  <a:pt x="291896" y="778370"/>
                </a:lnTo>
                <a:lnTo>
                  <a:pt x="340550" y="778370"/>
                </a:lnTo>
                <a:lnTo>
                  <a:pt x="389191" y="778383"/>
                </a:lnTo>
                <a:lnTo>
                  <a:pt x="437845" y="778383"/>
                </a:lnTo>
                <a:lnTo>
                  <a:pt x="437845" y="632434"/>
                </a:lnTo>
                <a:close/>
              </a:path>
              <a:path w="487044" h="1410970">
                <a:moveTo>
                  <a:pt x="437845" y="389191"/>
                </a:moveTo>
                <a:lnTo>
                  <a:pt x="389191" y="389191"/>
                </a:lnTo>
                <a:lnTo>
                  <a:pt x="389191" y="437832"/>
                </a:lnTo>
                <a:lnTo>
                  <a:pt x="340550" y="437832"/>
                </a:lnTo>
                <a:lnTo>
                  <a:pt x="340550" y="486486"/>
                </a:lnTo>
                <a:lnTo>
                  <a:pt x="389191" y="486486"/>
                </a:lnTo>
                <a:lnTo>
                  <a:pt x="389191" y="583780"/>
                </a:lnTo>
                <a:lnTo>
                  <a:pt x="437845" y="583780"/>
                </a:lnTo>
                <a:lnTo>
                  <a:pt x="437845" y="389191"/>
                </a:lnTo>
                <a:close/>
              </a:path>
              <a:path w="487044" h="1410970">
                <a:moveTo>
                  <a:pt x="437845" y="97294"/>
                </a:moveTo>
                <a:lnTo>
                  <a:pt x="389191" y="97294"/>
                </a:lnTo>
                <a:lnTo>
                  <a:pt x="389191" y="194589"/>
                </a:lnTo>
                <a:lnTo>
                  <a:pt x="389191" y="243255"/>
                </a:lnTo>
                <a:lnTo>
                  <a:pt x="437845" y="243255"/>
                </a:lnTo>
                <a:lnTo>
                  <a:pt x="437845" y="194589"/>
                </a:lnTo>
                <a:lnTo>
                  <a:pt x="437845" y="97294"/>
                </a:lnTo>
                <a:close/>
              </a:path>
              <a:path w="487044" h="1410970">
                <a:moveTo>
                  <a:pt x="486498" y="0"/>
                </a:moveTo>
                <a:lnTo>
                  <a:pt x="437845" y="0"/>
                </a:lnTo>
                <a:lnTo>
                  <a:pt x="389191" y="0"/>
                </a:lnTo>
                <a:lnTo>
                  <a:pt x="340550" y="0"/>
                </a:lnTo>
                <a:lnTo>
                  <a:pt x="291896" y="0"/>
                </a:lnTo>
                <a:lnTo>
                  <a:pt x="291896" y="97294"/>
                </a:lnTo>
                <a:lnTo>
                  <a:pt x="291896" y="194589"/>
                </a:lnTo>
                <a:lnTo>
                  <a:pt x="291896" y="340537"/>
                </a:lnTo>
                <a:lnTo>
                  <a:pt x="340550" y="340537"/>
                </a:lnTo>
                <a:lnTo>
                  <a:pt x="389191" y="340550"/>
                </a:lnTo>
                <a:lnTo>
                  <a:pt x="437845" y="340550"/>
                </a:lnTo>
                <a:lnTo>
                  <a:pt x="437845" y="291896"/>
                </a:lnTo>
                <a:lnTo>
                  <a:pt x="389191" y="291896"/>
                </a:lnTo>
                <a:lnTo>
                  <a:pt x="340550" y="291896"/>
                </a:lnTo>
                <a:lnTo>
                  <a:pt x="340550" y="194589"/>
                </a:lnTo>
                <a:lnTo>
                  <a:pt x="340550" y="97294"/>
                </a:lnTo>
                <a:lnTo>
                  <a:pt x="340550" y="48666"/>
                </a:lnTo>
                <a:lnTo>
                  <a:pt x="389191" y="48666"/>
                </a:lnTo>
                <a:lnTo>
                  <a:pt x="437845" y="48666"/>
                </a:lnTo>
                <a:lnTo>
                  <a:pt x="486498" y="48666"/>
                </a:lnTo>
                <a:lnTo>
                  <a:pt x="48649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g object 37"/>
          <p:cNvSpPr/>
          <p:nvPr/>
        </p:nvSpPr>
        <p:spPr>
          <a:xfrm>
            <a:off x="1770811" y="7130224"/>
            <a:ext cx="194945" cy="1362710"/>
          </a:xfrm>
          <a:custGeom>
            <a:avLst/>
            <a:gdLst/>
            <a:ahLst/>
            <a:cxnLst/>
            <a:rect l="l" t="t" r="r" b="b"/>
            <a:pathLst>
              <a:path w="194944" h="1362709">
                <a:moveTo>
                  <a:pt x="48653" y="1167561"/>
                </a:moveTo>
                <a:lnTo>
                  <a:pt x="0" y="1167561"/>
                </a:lnTo>
                <a:lnTo>
                  <a:pt x="0" y="1216215"/>
                </a:lnTo>
                <a:lnTo>
                  <a:pt x="48653" y="1216215"/>
                </a:lnTo>
                <a:lnTo>
                  <a:pt x="48653" y="1167561"/>
                </a:lnTo>
                <a:close/>
              </a:path>
              <a:path w="194944" h="1362709">
                <a:moveTo>
                  <a:pt x="48653" y="535139"/>
                </a:moveTo>
                <a:lnTo>
                  <a:pt x="0" y="535139"/>
                </a:lnTo>
                <a:lnTo>
                  <a:pt x="0" y="583793"/>
                </a:lnTo>
                <a:lnTo>
                  <a:pt x="48653" y="583793"/>
                </a:lnTo>
                <a:lnTo>
                  <a:pt x="48653" y="535139"/>
                </a:lnTo>
                <a:close/>
              </a:path>
              <a:path w="194944" h="1362709">
                <a:moveTo>
                  <a:pt x="97294" y="97294"/>
                </a:moveTo>
                <a:lnTo>
                  <a:pt x="48653" y="97294"/>
                </a:lnTo>
                <a:lnTo>
                  <a:pt x="0" y="97294"/>
                </a:lnTo>
                <a:lnTo>
                  <a:pt x="0" y="194589"/>
                </a:lnTo>
                <a:lnTo>
                  <a:pt x="0" y="243255"/>
                </a:lnTo>
                <a:lnTo>
                  <a:pt x="48653" y="243255"/>
                </a:lnTo>
                <a:lnTo>
                  <a:pt x="97294" y="243255"/>
                </a:lnTo>
                <a:lnTo>
                  <a:pt x="97294" y="194589"/>
                </a:lnTo>
                <a:lnTo>
                  <a:pt x="97294" y="97294"/>
                </a:lnTo>
                <a:close/>
              </a:path>
              <a:path w="194944" h="1362709">
                <a:moveTo>
                  <a:pt x="145948" y="972972"/>
                </a:moveTo>
                <a:lnTo>
                  <a:pt x="97294" y="972972"/>
                </a:lnTo>
                <a:lnTo>
                  <a:pt x="97294" y="924318"/>
                </a:lnTo>
                <a:lnTo>
                  <a:pt x="48653" y="924318"/>
                </a:lnTo>
                <a:lnTo>
                  <a:pt x="48653" y="875677"/>
                </a:lnTo>
                <a:lnTo>
                  <a:pt x="0" y="875677"/>
                </a:lnTo>
                <a:lnTo>
                  <a:pt x="0" y="1118920"/>
                </a:lnTo>
                <a:lnTo>
                  <a:pt x="48653" y="1118920"/>
                </a:lnTo>
                <a:lnTo>
                  <a:pt x="48653" y="1021613"/>
                </a:lnTo>
                <a:lnTo>
                  <a:pt x="97294" y="1021613"/>
                </a:lnTo>
                <a:lnTo>
                  <a:pt x="145948" y="1021626"/>
                </a:lnTo>
                <a:lnTo>
                  <a:pt x="145948" y="972972"/>
                </a:lnTo>
                <a:close/>
              </a:path>
              <a:path w="194944" h="1362709">
                <a:moveTo>
                  <a:pt x="145948" y="827024"/>
                </a:moveTo>
                <a:lnTo>
                  <a:pt x="97294" y="827024"/>
                </a:lnTo>
                <a:lnTo>
                  <a:pt x="48653" y="827024"/>
                </a:lnTo>
                <a:lnTo>
                  <a:pt x="48653" y="778383"/>
                </a:lnTo>
                <a:lnTo>
                  <a:pt x="0" y="778383"/>
                </a:lnTo>
                <a:lnTo>
                  <a:pt x="0" y="827036"/>
                </a:lnTo>
                <a:lnTo>
                  <a:pt x="48653" y="827036"/>
                </a:lnTo>
                <a:lnTo>
                  <a:pt x="48653" y="875677"/>
                </a:lnTo>
                <a:lnTo>
                  <a:pt x="97294" y="875677"/>
                </a:lnTo>
                <a:lnTo>
                  <a:pt x="145948" y="875677"/>
                </a:lnTo>
                <a:lnTo>
                  <a:pt x="145948" y="827024"/>
                </a:lnTo>
                <a:close/>
              </a:path>
              <a:path w="194944" h="1362709">
                <a:moveTo>
                  <a:pt x="194589" y="1118920"/>
                </a:moveTo>
                <a:lnTo>
                  <a:pt x="145948" y="1118920"/>
                </a:lnTo>
                <a:lnTo>
                  <a:pt x="97294" y="1118920"/>
                </a:lnTo>
                <a:lnTo>
                  <a:pt x="97294" y="1167574"/>
                </a:lnTo>
                <a:lnTo>
                  <a:pt x="145948" y="1167574"/>
                </a:lnTo>
                <a:lnTo>
                  <a:pt x="145948" y="1264869"/>
                </a:lnTo>
                <a:lnTo>
                  <a:pt x="97294" y="1264869"/>
                </a:lnTo>
                <a:lnTo>
                  <a:pt x="48653" y="1264869"/>
                </a:lnTo>
                <a:lnTo>
                  <a:pt x="48653" y="1313510"/>
                </a:lnTo>
                <a:lnTo>
                  <a:pt x="0" y="1313510"/>
                </a:lnTo>
                <a:lnTo>
                  <a:pt x="0" y="1362163"/>
                </a:lnTo>
                <a:lnTo>
                  <a:pt x="48653" y="1362163"/>
                </a:lnTo>
                <a:lnTo>
                  <a:pt x="97294" y="1362163"/>
                </a:lnTo>
                <a:lnTo>
                  <a:pt x="97294" y="1313522"/>
                </a:lnTo>
                <a:lnTo>
                  <a:pt x="145948" y="1313522"/>
                </a:lnTo>
                <a:lnTo>
                  <a:pt x="145948" y="1362163"/>
                </a:lnTo>
                <a:lnTo>
                  <a:pt x="194589" y="1362163"/>
                </a:lnTo>
                <a:lnTo>
                  <a:pt x="194589" y="1118920"/>
                </a:lnTo>
                <a:close/>
              </a:path>
              <a:path w="194944" h="1362709">
                <a:moveTo>
                  <a:pt x="194589" y="875677"/>
                </a:moveTo>
                <a:lnTo>
                  <a:pt x="145948" y="875677"/>
                </a:lnTo>
                <a:lnTo>
                  <a:pt x="145948" y="924331"/>
                </a:lnTo>
                <a:lnTo>
                  <a:pt x="194589" y="924331"/>
                </a:lnTo>
                <a:lnTo>
                  <a:pt x="194589" y="875677"/>
                </a:lnTo>
                <a:close/>
              </a:path>
              <a:path w="194944" h="1362709">
                <a:moveTo>
                  <a:pt x="194589" y="535139"/>
                </a:moveTo>
                <a:lnTo>
                  <a:pt x="145948" y="535139"/>
                </a:lnTo>
                <a:lnTo>
                  <a:pt x="145948" y="632434"/>
                </a:lnTo>
                <a:lnTo>
                  <a:pt x="97294" y="632434"/>
                </a:lnTo>
                <a:lnTo>
                  <a:pt x="48653" y="632434"/>
                </a:lnTo>
                <a:lnTo>
                  <a:pt x="0" y="632434"/>
                </a:lnTo>
                <a:lnTo>
                  <a:pt x="0" y="681088"/>
                </a:lnTo>
                <a:lnTo>
                  <a:pt x="48653" y="681088"/>
                </a:lnTo>
                <a:lnTo>
                  <a:pt x="48653" y="778383"/>
                </a:lnTo>
                <a:lnTo>
                  <a:pt x="97294" y="778383"/>
                </a:lnTo>
                <a:lnTo>
                  <a:pt x="97294" y="681088"/>
                </a:lnTo>
                <a:lnTo>
                  <a:pt x="145948" y="681088"/>
                </a:lnTo>
                <a:lnTo>
                  <a:pt x="145948" y="778383"/>
                </a:lnTo>
                <a:lnTo>
                  <a:pt x="194589" y="778383"/>
                </a:lnTo>
                <a:lnTo>
                  <a:pt x="194589" y="535139"/>
                </a:lnTo>
                <a:close/>
              </a:path>
              <a:path w="194944" h="1362709">
                <a:moveTo>
                  <a:pt x="194589" y="389191"/>
                </a:moveTo>
                <a:lnTo>
                  <a:pt x="145948" y="389191"/>
                </a:lnTo>
                <a:lnTo>
                  <a:pt x="97294" y="389191"/>
                </a:lnTo>
                <a:lnTo>
                  <a:pt x="48653" y="389191"/>
                </a:lnTo>
                <a:lnTo>
                  <a:pt x="48653" y="535139"/>
                </a:lnTo>
                <a:lnTo>
                  <a:pt x="97294" y="535139"/>
                </a:lnTo>
                <a:lnTo>
                  <a:pt x="97294" y="486486"/>
                </a:lnTo>
                <a:lnTo>
                  <a:pt x="145948" y="486486"/>
                </a:lnTo>
                <a:lnTo>
                  <a:pt x="145948" y="437845"/>
                </a:lnTo>
                <a:lnTo>
                  <a:pt x="194589" y="437845"/>
                </a:lnTo>
                <a:lnTo>
                  <a:pt x="194589" y="389191"/>
                </a:lnTo>
                <a:close/>
              </a:path>
              <a:path w="194944" h="1362709">
                <a:moveTo>
                  <a:pt x="194589" y="0"/>
                </a:moveTo>
                <a:lnTo>
                  <a:pt x="145948" y="0"/>
                </a:lnTo>
                <a:lnTo>
                  <a:pt x="97294" y="0"/>
                </a:lnTo>
                <a:lnTo>
                  <a:pt x="48653" y="0"/>
                </a:lnTo>
                <a:lnTo>
                  <a:pt x="0" y="0"/>
                </a:lnTo>
                <a:lnTo>
                  <a:pt x="0" y="48666"/>
                </a:lnTo>
                <a:lnTo>
                  <a:pt x="48653" y="48666"/>
                </a:lnTo>
                <a:lnTo>
                  <a:pt x="97294" y="48666"/>
                </a:lnTo>
                <a:lnTo>
                  <a:pt x="145948" y="48666"/>
                </a:lnTo>
                <a:lnTo>
                  <a:pt x="145948" y="97294"/>
                </a:lnTo>
                <a:lnTo>
                  <a:pt x="145948" y="194589"/>
                </a:lnTo>
                <a:lnTo>
                  <a:pt x="145948" y="291896"/>
                </a:lnTo>
                <a:lnTo>
                  <a:pt x="97294" y="291896"/>
                </a:lnTo>
                <a:lnTo>
                  <a:pt x="48653" y="291896"/>
                </a:lnTo>
                <a:lnTo>
                  <a:pt x="0" y="291896"/>
                </a:lnTo>
                <a:lnTo>
                  <a:pt x="0" y="340550"/>
                </a:lnTo>
                <a:lnTo>
                  <a:pt x="48653" y="340550"/>
                </a:lnTo>
                <a:lnTo>
                  <a:pt x="97294" y="340550"/>
                </a:lnTo>
                <a:lnTo>
                  <a:pt x="145948" y="340550"/>
                </a:lnTo>
                <a:lnTo>
                  <a:pt x="194589" y="340537"/>
                </a:lnTo>
                <a:lnTo>
                  <a:pt x="194589" y="194589"/>
                </a:lnTo>
                <a:lnTo>
                  <a:pt x="194589" y="97294"/>
                </a:lnTo>
                <a:lnTo>
                  <a:pt x="19458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50193" y="410456"/>
            <a:ext cx="453898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8742259"/>
            <a:ext cx="1369695" cy="499745"/>
          </a:xfrm>
          <a:prstGeom prst="rect">
            <a:avLst/>
          </a:prstGeom>
        </p:spPr>
        <p:txBody>
          <a:bodyPr wrap="square" lIns="0" tIns="971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dirty="0" sz="1000" b="1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dirty="0" sz="1000" spc="8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000" b="1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dirty="0" sz="1000" spc="8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000" b="1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dirty="0" sz="1000" spc="8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000" b="1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dirty="0" sz="1000" spc="8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000" spc="-20" b="1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000">
              <a:latin typeface="Inter SemiBold"/>
              <a:cs typeface="Inter SemiBold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100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dirty="0" sz="1000" spc="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00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dirty="0" sz="1000" spc="7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00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dirty="0" sz="1000" spc="7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000" spc="-2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000">
              <a:latin typeface="Inter"/>
              <a:cs typeface="Inte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9997" y="0"/>
            <a:ext cx="5220335" cy="10692130"/>
          </a:xfrm>
          <a:custGeom>
            <a:avLst/>
            <a:gdLst/>
            <a:ahLst/>
            <a:cxnLst/>
            <a:rect l="l" t="t" r="r" b="b"/>
            <a:pathLst>
              <a:path w="5220334" h="10692130">
                <a:moveTo>
                  <a:pt x="5220004" y="0"/>
                </a:moveTo>
                <a:lnTo>
                  <a:pt x="0" y="0"/>
                </a:lnTo>
                <a:lnTo>
                  <a:pt x="0" y="10692003"/>
                </a:lnTo>
                <a:lnTo>
                  <a:pt x="5220004" y="10692003"/>
                </a:lnTo>
                <a:lnTo>
                  <a:pt x="5220004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267298" y="1251949"/>
            <a:ext cx="6261735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veiviser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historia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Namdalen.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På 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1990-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tallet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valgte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kommune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landsdelen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ett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kulturminne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(Fotefar) som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bidrag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prosjektet.</a:t>
            </a:r>
            <a:endParaRPr sz="1500">
              <a:latin typeface="Inter"/>
              <a:cs typeface="Inte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67298" y="2267949"/>
            <a:ext cx="6223000" cy="1295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sammen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gir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bredt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bilde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folk,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natur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virk-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somhet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år.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Nå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samarbeider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Sametinget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fylkeskom-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munene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Trøndelag,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Troms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Finnmark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revitalisering av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støtte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Riksantikvaren.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2024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2027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vi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også</a:t>
            </a:r>
            <a:endParaRPr sz="1500">
              <a:latin typeface="Inter"/>
              <a:cs typeface="Inte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67298" y="3753849"/>
            <a:ext cx="6261735" cy="1587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7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dirty="0" sz="4000" spc="-105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dirty="0" sz="4000" spc="-10">
                <a:solidFill>
                  <a:srgbClr val="636466"/>
                </a:solidFill>
                <a:latin typeface="Infini"/>
                <a:cs typeface="Infini"/>
              </a:rPr>
              <a:t>Lokalitet</a:t>
            </a:r>
            <a:endParaRPr sz="4000">
              <a:latin typeface="Infini"/>
              <a:cs typeface="Infini"/>
            </a:endParaRPr>
          </a:p>
          <a:p>
            <a:pPr marL="12700" marR="5080">
              <a:lnSpc>
                <a:spcPct val="111100"/>
              </a:lnSpc>
              <a:spcBef>
                <a:spcPts val="1500"/>
              </a:spcBef>
            </a:pP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veiviser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historia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Namdalen.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På 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1990-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tallet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valgte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kommune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landsdelen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ett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kulturminne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(Fotefar) som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bidrag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prosjektet.</a:t>
            </a:r>
            <a:endParaRPr sz="1500">
              <a:latin typeface="Inter"/>
              <a:cs typeface="Inte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67298" y="5569949"/>
            <a:ext cx="6261735" cy="3073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3815">
              <a:lnSpc>
                <a:spcPct val="111100"/>
              </a:lnSpc>
              <a:spcBef>
                <a:spcPts val="100"/>
              </a:spcBef>
            </a:pP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sammen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gir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bredt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bilde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folk,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natur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virk-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somhet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år.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Nå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samarbeider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Sametinget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fylkeskom-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munene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Trøndelag,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Troms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Finnmark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revitalisering av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støtte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Riksantikvaren.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2024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2027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vi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også</a:t>
            </a:r>
            <a:endParaRPr sz="1500">
              <a:latin typeface="Inter"/>
              <a:cs typeface="Inter"/>
            </a:endParaRPr>
          </a:p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dirty="0" sz="4000" spc="-7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dirty="0" sz="4000" spc="-105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dirty="0" sz="4000" spc="-10">
                <a:solidFill>
                  <a:srgbClr val="636466"/>
                </a:solidFill>
                <a:latin typeface="Infini"/>
                <a:cs typeface="Infini"/>
              </a:rPr>
              <a:t>Lokalitet</a:t>
            </a:r>
            <a:endParaRPr sz="4000">
              <a:latin typeface="Infini"/>
              <a:cs typeface="Infini"/>
            </a:endParaRPr>
          </a:p>
          <a:p>
            <a:pPr marL="12700" marR="5080">
              <a:lnSpc>
                <a:spcPct val="111100"/>
              </a:lnSpc>
              <a:spcBef>
                <a:spcPts val="1500"/>
              </a:spcBef>
            </a:pP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veiviser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historia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Namdalen.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På 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1990-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tallet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valgte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kommune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landsdelen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ett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kulturminne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(Fotefar) som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bidrag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8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prosjektet.</a:t>
            </a:r>
            <a:endParaRPr sz="1500">
              <a:latin typeface="Inter"/>
              <a:cs typeface="Inte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67298" y="8871949"/>
            <a:ext cx="6223000" cy="1295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sammen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gir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bredt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bilde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folk,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natur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virk-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somhet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år.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Nå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samarbeider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Sametinget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fylkeskom-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munene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Trøndelag,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r>
              <a:rPr dirty="0" sz="1500" spc="-4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55">
                <a:solidFill>
                  <a:srgbClr val="231F20"/>
                </a:solidFill>
                <a:latin typeface="Inter"/>
                <a:cs typeface="Inter"/>
              </a:rPr>
              <a:t>Troms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Finnmark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dirty="0" sz="1500" spc="-5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10">
                <a:solidFill>
                  <a:srgbClr val="231F20"/>
                </a:solidFill>
                <a:latin typeface="Inter"/>
                <a:cs typeface="Inter"/>
              </a:rPr>
              <a:t>revitalisering av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dirty="0" sz="1500" spc="-6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0">
                <a:solidFill>
                  <a:srgbClr val="231F20"/>
                </a:solidFill>
                <a:latin typeface="Inter"/>
                <a:cs typeface="Inter"/>
              </a:rPr>
              <a:t>støtte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Riksantikvaren.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35">
                <a:solidFill>
                  <a:srgbClr val="231F20"/>
                </a:solidFill>
                <a:latin typeface="Inter"/>
                <a:cs typeface="Inter"/>
              </a:rPr>
              <a:t>2024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40">
                <a:solidFill>
                  <a:srgbClr val="231F20"/>
                </a:solidFill>
                <a:latin typeface="Inter"/>
                <a:cs typeface="Inter"/>
              </a:rPr>
              <a:t>2027</a:t>
            </a:r>
            <a:r>
              <a:rPr dirty="0" sz="1500" spc="-7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dirty="0" sz="1500" spc="-65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dirty="0" sz="1500" spc="-25">
                <a:solidFill>
                  <a:srgbClr val="231F20"/>
                </a:solidFill>
                <a:latin typeface="Inter"/>
                <a:cs typeface="Inter"/>
              </a:rPr>
              <a:t>vi </a:t>
            </a:r>
            <a:r>
              <a:rPr dirty="0" sz="1500" spc="-20">
                <a:solidFill>
                  <a:srgbClr val="231F20"/>
                </a:solidFill>
                <a:latin typeface="Inter"/>
                <a:cs typeface="Inter"/>
              </a:rPr>
              <a:t>også</a:t>
            </a:r>
            <a:endParaRPr sz="1500">
              <a:latin typeface="Inter"/>
              <a:cs typeface="Inter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Overskrift</a:t>
            </a:r>
            <a:r>
              <a:rPr dirty="0" spc="-190"/>
              <a:t> </a:t>
            </a:r>
            <a:r>
              <a:rPr dirty="0" spc="-10"/>
              <a:t>Lokalitet</a:t>
            </a:r>
          </a:p>
        </p:txBody>
      </p:sp>
      <p:sp>
        <p:nvSpPr>
          <p:cNvPr id="10" name="object 10"/>
          <p:cNvSpPr/>
          <p:nvPr/>
        </p:nvSpPr>
        <p:spPr>
          <a:xfrm>
            <a:off x="8280000" y="3702178"/>
            <a:ext cx="6300470" cy="0"/>
          </a:xfrm>
          <a:custGeom>
            <a:avLst/>
            <a:gdLst/>
            <a:ahLst/>
            <a:cxnLst/>
            <a:rect l="l" t="t" r="r" b="b"/>
            <a:pathLst>
              <a:path w="6300469" h="0">
                <a:moveTo>
                  <a:pt x="0" y="0"/>
                </a:moveTo>
                <a:lnTo>
                  <a:pt x="6300000" y="0"/>
                </a:lnTo>
              </a:path>
            </a:pathLst>
          </a:custGeom>
          <a:ln w="6350">
            <a:solidFill>
              <a:srgbClr val="2F2C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280000" y="7005177"/>
            <a:ext cx="6300470" cy="0"/>
          </a:xfrm>
          <a:custGeom>
            <a:avLst/>
            <a:gdLst/>
            <a:ahLst/>
            <a:cxnLst/>
            <a:rect l="l" t="t" r="r" b="b"/>
            <a:pathLst>
              <a:path w="6300469" h="0">
                <a:moveTo>
                  <a:pt x="0" y="0"/>
                </a:moveTo>
                <a:lnTo>
                  <a:pt x="6300000" y="0"/>
                </a:lnTo>
              </a:path>
            </a:pathLst>
          </a:custGeom>
          <a:ln w="6350">
            <a:solidFill>
              <a:srgbClr val="2F2C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44796" y="3117679"/>
            <a:ext cx="2167890" cy="1549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48920" marR="241935">
              <a:lnSpc>
                <a:spcPct val="1111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dirty="0" sz="1800" spc="-10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800" spc="-25" b="1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dirty="0" sz="1800" b="1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dirty="0" sz="1800" spc="-110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800" spc="-50" b="1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dirty="0" sz="1800" spc="-10" b="1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dirty="0" sz="1800" b="1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dirty="0" sz="1800" spc="-1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800" spc="-25" b="1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0">
              <a:latin typeface="Inter SemiBold"/>
              <a:cs typeface="Inter SemiBold"/>
            </a:endParaRPr>
          </a:p>
          <a:p>
            <a:pPr algn="ctr" marL="12065" marR="5080">
              <a:lnSpc>
                <a:spcPct val="111100"/>
              </a:lnSpc>
            </a:pPr>
            <a:r>
              <a:rPr dirty="0" sz="1800" b="1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dirty="0" sz="1800" spc="-50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800" spc="-10" b="1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dirty="0" sz="1800" b="1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dirty="0" sz="1800" spc="-55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800" b="1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dirty="0" sz="1800" spc="-50" b="1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dirty="0" sz="1800" spc="-25" b="1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0">
              <a:latin typeface="Inter SemiBold"/>
              <a:cs typeface="Inter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41300" y="10026539"/>
            <a:ext cx="7346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endParaRPr sz="1200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CEEBE31C-63C0-48CE-AAF5-458D60DC1655}"/>
</file>

<file path=customXml/itemProps2.xml><?xml version="1.0" encoding="utf-8"?>
<ds:datastoreItem xmlns:ds="http://schemas.openxmlformats.org/officeDocument/2006/customXml" ds:itemID="{40D6D2EE-5A63-4DEA-8F7C-F03BB7568169}"/>
</file>

<file path=customXml/itemProps3.xml><?xml version="1.0" encoding="utf-8"?>
<ds:datastoreItem xmlns:ds="http://schemas.openxmlformats.org/officeDocument/2006/customXml" ds:itemID="{8AD68713-E99B-436D-9FD9-C7E7FD6E4F6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2026-06-23T14:39:15Z</dcterms:created>
  <dcterms:modified xsi:type="dcterms:W3CDTF">2026-06-23T14:39:15Z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